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44" r:id="rId5"/>
    <p:sldMasterId id="2147483745" r:id="rId6"/>
    <p:sldMasterId id="2147483746" r:id="rId7"/>
    <p:sldMasterId id="2147483747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</p:sldIdLst>
  <p:sldSz cy="5143500" cx="9144000"/>
  <p:notesSz cx="6858000" cy="9144000"/>
  <p:embeddedFontLst>
    <p:embeddedFont>
      <p:font typeface="Proxima Nova"/>
      <p:regular r:id="rId27"/>
      <p:bold r:id="rId28"/>
      <p:italic r:id="rId29"/>
      <p:boldItalic r:id="rId30"/>
    </p:embeddedFont>
    <p:embeddedFont>
      <p:font typeface="Cuprum"/>
      <p:regular r:id="rId31"/>
      <p:bold r:id="rId32"/>
      <p:italic r:id="rId33"/>
      <p:boldItalic r:id="rId34"/>
    </p:embeddedFont>
    <p:embeddedFont>
      <p:font typeface="Proxima Nova Semibold"/>
      <p:regular r:id="rId35"/>
      <p:bold r:id="rId36"/>
      <p:boldItalic r:id="rId37"/>
    </p:embeddedFont>
    <p:embeddedFont>
      <p:font typeface="Karla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0A5367D-79AF-40CD-96A3-07F788CDCA97}">
  <a:tblStyle styleId="{00A5367D-79AF-40CD-96A3-07F788CDCA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Karla-italic.fntdata"/><Relationship Id="rId20" Type="http://schemas.openxmlformats.org/officeDocument/2006/relationships/slide" Target="slides/slide11.xml"/><Relationship Id="rId41" Type="http://schemas.openxmlformats.org/officeDocument/2006/relationships/font" Target="fonts/Karla-boldItalic.fntdata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font" Target="fonts/ProximaNova-bold.fntdata"/><Relationship Id="rId27" Type="http://schemas.openxmlformats.org/officeDocument/2006/relationships/font" Target="fonts/ProximaNova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ProximaNova-italic.fntdata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font" Target="fonts/Cuprum-regular.fntdata"/><Relationship Id="rId30" Type="http://schemas.openxmlformats.org/officeDocument/2006/relationships/font" Target="fonts/ProximaNova-boldItalic.fntdata"/><Relationship Id="rId11" Type="http://schemas.openxmlformats.org/officeDocument/2006/relationships/slide" Target="slides/slide2.xml"/><Relationship Id="rId33" Type="http://schemas.openxmlformats.org/officeDocument/2006/relationships/font" Target="fonts/Cuprum-italic.fntdata"/><Relationship Id="rId10" Type="http://schemas.openxmlformats.org/officeDocument/2006/relationships/slide" Target="slides/slide1.xml"/><Relationship Id="rId32" Type="http://schemas.openxmlformats.org/officeDocument/2006/relationships/font" Target="fonts/Cuprum-bold.fntdata"/><Relationship Id="rId13" Type="http://schemas.openxmlformats.org/officeDocument/2006/relationships/slide" Target="slides/slide4.xml"/><Relationship Id="rId35" Type="http://schemas.openxmlformats.org/officeDocument/2006/relationships/font" Target="fonts/ProximaNovaSemibold-regular.fntdata"/><Relationship Id="rId12" Type="http://schemas.openxmlformats.org/officeDocument/2006/relationships/slide" Target="slides/slide3.xml"/><Relationship Id="rId34" Type="http://schemas.openxmlformats.org/officeDocument/2006/relationships/font" Target="fonts/Cuprum-boldItalic.fntdata"/><Relationship Id="rId15" Type="http://schemas.openxmlformats.org/officeDocument/2006/relationships/slide" Target="slides/slide6.xml"/><Relationship Id="rId37" Type="http://schemas.openxmlformats.org/officeDocument/2006/relationships/font" Target="fonts/ProximaNovaSemibold-boldItalic.fntdata"/><Relationship Id="rId14" Type="http://schemas.openxmlformats.org/officeDocument/2006/relationships/slide" Target="slides/slide5.xml"/><Relationship Id="rId36" Type="http://schemas.openxmlformats.org/officeDocument/2006/relationships/font" Target="fonts/ProximaNovaSemibold-bold.fntdata"/><Relationship Id="rId17" Type="http://schemas.openxmlformats.org/officeDocument/2006/relationships/slide" Target="slides/slide8.xml"/><Relationship Id="rId39" Type="http://schemas.openxmlformats.org/officeDocument/2006/relationships/font" Target="fonts/Karla-bold.fntdata"/><Relationship Id="rId16" Type="http://schemas.openxmlformats.org/officeDocument/2006/relationships/slide" Target="slides/slide7.xml"/><Relationship Id="rId38" Type="http://schemas.openxmlformats.org/officeDocument/2006/relationships/font" Target="fonts/Karla-regular.fntdata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7" name="Shape 4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8" name="Google Shape;439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9" name="Google Shape;439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2" name="Shape 4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3" name="Google Shape;4453;g334f45db06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4" name="Google Shape;4454;g334f45db06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9" name="Shape 4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0" name="Google Shape;4460;g334f45db06a_1_10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1" name="Google Shape;4461;g334f45db06a_1_10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6" name="Shape 4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7" name="Google Shape;4467;g334f45db06a_1_10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8" name="Google Shape;4468;g334f45db06a_1_10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3" name="Shape 4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" name="Google Shape;4474;g334f45db06a_1_10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5" name="Google Shape;4475;g334f45db06a_1_10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1" name="Shape 4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2" name="Google Shape;4482;g334f45db06a_1_10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3" name="Google Shape;4483;g334f45db06a_1_10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8" name="Shape 4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9" name="Google Shape;4489;g334f45db06a_1_10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0" name="Google Shape;4490;g334f45db06a_1_10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5" name="Shape 4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6" name="Google Shape;4496;g334f45db06a_1_10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7" name="Google Shape;4497;g334f45db06a_1_10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2" name="Shape 4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3" name="Google Shape;4503;g334f45db06a_1_10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4" name="Google Shape;4504;g334f45db06a_1_10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3" name="Shape 4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4" name="Google Shape;4404;g334f45db06a_1_30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5" name="Google Shape;4405;g334f45db06a_1_30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0" name="Shape 4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1" name="Google Shape;4411;g33942ba0d4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2" name="Google Shape;4412;g33942ba0d4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6" name="Shape 4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7" name="Google Shape;4417;g334f45db06a_1_5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8" name="Google Shape;4418;g334f45db06a_1_5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2" name="Shape 4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" name="Google Shape;4423;g334f45db06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4" name="Google Shape;4424;g334f45db06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7" name="Shape 4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8" name="Google Shape;4428;g334f45db06a_1_10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9" name="Google Shape;4429;g334f45db06a_1_10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3" name="Shape 4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4" name="Google Shape;4434;g334f45db06a_1_88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5" name="Google Shape;4435;g334f45db06a_1_8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8" name="Shape 4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9" name="Google Shape;4439;g334f45db06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0" name="Google Shape;4440;g334f45db06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5" name="Shape 4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6" name="Google Shape;4446;g334f45db06a_1_10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7" name="Google Shape;4447;g334f45db06a_1_10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300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12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12"/>
          <p:cNvSpPr/>
          <p:nvPr/>
        </p:nvSpPr>
        <p:spPr>
          <a:xfrm rot="-5400000">
            <a:off x="5143212" y="-1885062"/>
            <a:ext cx="5253633" cy="5805836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37FEF"/>
              </a:solidFill>
            </a:endParaRPr>
          </a:p>
        </p:txBody>
      </p:sp>
      <p:sp>
        <p:nvSpPr>
          <p:cNvPr id="425" name="Google Shape;425;p12"/>
          <p:cNvSpPr/>
          <p:nvPr/>
        </p:nvSpPr>
        <p:spPr>
          <a:xfrm flipH="1">
            <a:off x="-457808" y="-95587"/>
            <a:ext cx="4423146" cy="5969089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6" name="Google Shape;426;p12"/>
          <p:cNvGrpSpPr/>
          <p:nvPr/>
        </p:nvGrpSpPr>
        <p:grpSpPr>
          <a:xfrm>
            <a:off x="-163700" y="-187875"/>
            <a:ext cx="1143525" cy="1143525"/>
            <a:chOff x="1565300" y="733100"/>
            <a:chExt cx="1143525" cy="1143525"/>
          </a:xfrm>
        </p:grpSpPr>
        <p:sp>
          <p:nvSpPr>
            <p:cNvPr id="427" name="Google Shape;427;p12"/>
            <p:cNvSpPr/>
            <p:nvPr/>
          </p:nvSpPr>
          <p:spPr>
            <a:xfrm>
              <a:off x="1565300" y="733100"/>
              <a:ext cx="1143525" cy="1143525"/>
            </a:xfrm>
            <a:custGeom>
              <a:rect b="b" l="l" r="r" t="t"/>
              <a:pathLst>
                <a:path extrusionOk="0" h="45741" w="45741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2"/>
            <p:cNvSpPr/>
            <p:nvPr/>
          </p:nvSpPr>
          <p:spPr>
            <a:xfrm>
              <a:off x="1565300" y="906675"/>
              <a:ext cx="1143525" cy="708025"/>
            </a:xfrm>
            <a:custGeom>
              <a:rect b="b" l="l" r="r" t="t"/>
              <a:pathLst>
                <a:path extrusionOk="0" h="28321" w="45741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2"/>
            <p:cNvSpPr/>
            <p:nvPr/>
          </p:nvSpPr>
          <p:spPr>
            <a:xfrm>
              <a:off x="1666800" y="1616175"/>
              <a:ext cx="896650" cy="260450"/>
            </a:xfrm>
            <a:custGeom>
              <a:rect b="b" l="l" r="r" t="t"/>
              <a:pathLst>
                <a:path extrusionOk="0" h="10418" w="35866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2"/>
            <p:cNvSpPr/>
            <p:nvPr/>
          </p:nvSpPr>
          <p:spPr>
            <a:xfrm>
              <a:off x="1790250" y="733100"/>
              <a:ext cx="664800" cy="158550"/>
            </a:xfrm>
            <a:custGeom>
              <a:rect b="b" l="l" r="r" t="t"/>
              <a:pathLst>
                <a:path extrusionOk="0" h="6342" w="26592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2"/>
            <p:cNvSpPr/>
            <p:nvPr/>
          </p:nvSpPr>
          <p:spPr>
            <a:xfrm>
              <a:off x="1575325" y="1062675"/>
              <a:ext cx="1133500" cy="371550"/>
            </a:xfrm>
            <a:custGeom>
              <a:rect b="b" l="l" r="r" t="t"/>
              <a:pathLst>
                <a:path extrusionOk="0" h="14862" w="4534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2"/>
            <p:cNvSpPr/>
            <p:nvPr/>
          </p:nvSpPr>
          <p:spPr>
            <a:xfrm>
              <a:off x="1569675" y="1373450"/>
              <a:ext cx="1104675" cy="161625"/>
            </a:xfrm>
            <a:custGeom>
              <a:rect b="b" l="l" r="r" t="t"/>
              <a:pathLst>
                <a:path extrusionOk="0" h="6465" w="44187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2"/>
            <p:cNvSpPr/>
            <p:nvPr/>
          </p:nvSpPr>
          <p:spPr>
            <a:xfrm>
              <a:off x="1731975" y="809550"/>
              <a:ext cx="976850" cy="1067075"/>
            </a:xfrm>
            <a:custGeom>
              <a:rect b="b" l="l" r="r" t="t"/>
              <a:pathLst>
                <a:path extrusionOk="0" h="42683" w="39074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4" name="Google Shape;434;p12"/>
          <p:cNvGrpSpPr/>
          <p:nvPr/>
        </p:nvGrpSpPr>
        <p:grpSpPr>
          <a:xfrm>
            <a:off x="7449323" y="2055628"/>
            <a:ext cx="539058" cy="516124"/>
            <a:chOff x="3483800" y="1530650"/>
            <a:chExt cx="1459674" cy="1397574"/>
          </a:xfrm>
        </p:grpSpPr>
        <p:sp>
          <p:nvSpPr>
            <p:cNvPr id="435" name="Google Shape;435;p12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2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2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2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2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2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2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4" name="Google Shape;444;p12"/>
          <p:cNvGrpSpPr/>
          <p:nvPr/>
        </p:nvGrpSpPr>
        <p:grpSpPr>
          <a:xfrm>
            <a:off x="3836035" y="191744"/>
            <a:ext cx="374992" cy="348246"/>
            <a:chOff x="3931664" y="3196564"/>
            <a:chExt cx="819834" cy="761359"/>
          </a:xfrm>
        </p:grpSpPr>
        <p:sp>
          <p:nvSpPr>
            <p:cNvPr id="445" name="Google Shape;445;p12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2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2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8" name="Google Shape;448;p12"/>
          <p:cNvGrpSpPr/>
          <p:nvPr/>
        </p:nvGrpSpPr>
        <p:grpSpPr>
          <a:xfrm rot="-3462168">
            <a:off x="3282873" y="282904"/>
            <a:ext cx="184279" cy="165931"/>
            <a:chOff x="3931664" y="3196564"/>
            <a:chExt cx="819834" cy="761359"/>
          </a:xfrm>
        </p:grpSpPr>
        <p:sp>
          <p:nvSpPr>
            <p:cNvPr id="449" name="Google Shape;449;p12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2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2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2" name="Google Shape;452;p12"/>
          <p:cNvGrpSpPr/>
          <p:nvPr/>
        </p:nvGrpSpPr>
        <p:grpSpPr>
          <a:xfrm rot="-5681754">
            <a:off x="8241378" y="3006753"/>
            <a:ext cx="184261" cy="165900"/>
            <a:chOff x="3931664" y="3196564"/>
            <a:chExt cx="819834" cy="761359"/>
          </a:xfrm>
        </p:grpSpPr>
        <p:sp>
          <p:nvSpPr>
            <p:cNvPr id="453" name="Google Shape;453;p12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2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2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6" name="Google Shape;456;p12"/>
          <p:cNvGrpSpPr/>
          <p:nvPr/>
        </p:nvGrpSpPr>
        <p:grpSpPr>
          <a:xfrm rot="3093407">
            <a:off x="323639" y="1552011"/>
            <a:ext cx="404044" cy="329363"/>
            <a:chOff x="3483800" y="1530650"/>
            <a:chExt cx="1459674" cy="1397574"/>
          </a:xfrm>
        </p:grpSpPr>
        <p:sp>
          <p:nvSpPr>
            <p:cNvPr id="457" name="Google Shape;457;p12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2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2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2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2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2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2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6" name="Google Shape;466;p12"/>
          <p:cNvGrpSpPr/>
          <p:nvPr/>
        </p:nvGrpSpPr>
        <p:grpSpPr>
          <a:xfrm rot="3093417">
            <a:off x="3136301" y="4652973"/>
            <a:ext cx="235009" cy="225010"/>
            <a:chOff x="3483800" y="1530650"/>
            <a:chExt cx="1459674" cy="1397574"/>
          </a:xfrm>
        </p:grpSpPr>
        <p:sp>
          <p:nvSpPr>
            <p:cNvPr id="467" name="Google Shape;467;p12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2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2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2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2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2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2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6" name="Google Shape;476;p12"/>
          <p:cNvGrpSpPr/>
          <p:nvPr/>
        </p:nvGrpSpPr>
        <p:grpSpPr>
          <a:xfrm>
            <a:off x="1646560" y="3582869"/>
            <a:ext cx="374992" cy="348246"/>
            <a:chOff x="3931664" y="3196564"/>
            <a:chExt cx="819834" cy="761359"/>
          </a:xfrm>
        </p:grpSpPr>
        <p:sp>
          <p:nvSpPr>
            <p:cNvPr id="477" name="Google Shape;477;p12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2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2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0" name="Google Shape;480;p12"/>
          <p:cNvSpPr txBox="1"/>
          <p:nvPr>
            <p:ph type="title"/>
          </p:nvPr>
        </p:nvSpPr>
        <p:spPr>
          <a:xfrm>
            <a:off x="1952550" y="1739550"/>
            <a:ext cx="5238900" cy="166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481" name="Google Shape;481;p12"/>
          <p:cNvGrpSpPr/>
          <p:nvPr/>
        </p:nvGrpSpPr>
        <p:grpSpPr>
          <a:xfrm rot="-899098">
            <a:off x="7338657" y="3773043"/>
            <a:ext cx="1912361" cy="1912091"/>
            <a:chOff x="4134250" y="882850"/>
            <a:chExt cx="843375" cy="844025"/>
          </a:xfrm>
        </p:grpSpPr>
        <p:sp>
          <p:nvSpPr>
            <p:cNvPr id="482" name="Google Shape;482;p12"/>
            <p:cNvSpPr/>
            <p:nvPr/>
          </p:nvSpPr>
          <p:spPr>
            <a:xfrm>
              <a:off x="4134250" y="882850"/>
              <a:ext cx="843375" cy="844025"/>
            </a:xfrm>
            <a:custGeom>
              <a:rect b="b" l="l" r="r" t="t"/>
              <a:pathLst>
                <a:path extrusionOk="0" h="33761" w="33735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2"/>
            <p:cNvSpPr/>
            <p:nvPr/>
          </p:nvSpPr>
          <p:spPr>
            <a:xfrm>
              <a:off x="4752650" y="944875"/>
              <a:ext cx="224975" cy="670475"/>
            </a:xfrm>
            <a:custGeom>
              <a:rect b="b" l="l" r="r" t="t"/>
              <a:pathLst>
                <a:path extrusionOk="0" h="26819" w="8999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2"/>
            <p:cNvSpPr/>
            <p:nvPr/>
          </p:nvSpPr>
          <p:spPr>
            <a:xfrm>
              <a:off x="4350400" y="882850"/>
              <a:ext cx="397275" cy="844025"/>
            </a:xfrm>
            <a:custGeom>
              <a:rect b="b" l="l" r="r" t="t"/>
              <a:pathLst>
                <a:path extrusionOk="0" h="33761" w="15891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2"/>
            <p:cNvSpPr/>
            <p:nvPr/>
          </p:nvSpPr>
          <p:spPr>
            <a:xfrm>
              <a:off x="4483225" y="882850"/>
              <a:ext cx="139975" cy="844025"/>
            </a:xfrm>
            <a:custGeom>
              <a:rect b="b" l="l" r="r" t="t"/>
              <a:pathLst>
                <a:path extrusionOk="0" h="33761" w="5599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2"/>
            <p:cNvSpPr/>
            <p:nvPr/>
          </p:nvSpPr>
          <p:spPr>
            <a:xfrm>
              <a:off x="4270825" y="927350"/>
              <a:ext cx="706800" cy="799525"/>
            </a:xfrm>
            <a:custGeom>
              <a:rect b="b" l="l" r="r" t="t"/>
              <a:pathLst>
                <a:path extrusionOk="0" h="31981" w="28272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7" name="Google Shape;487;p12"/>
          <p:cNvGrpSpPr/>
          <p:nvPr/>
        </p:nvGrpSpPr>
        <p:grpSpPr>
          <a:xfrm>
            <a:off x="657488" y="430950"/>
            <a:ext cx="652900" cy="652900"/>
            <a:chOff x="2751400" y="2498775"/>
            <a:chExt cx="652900" cy="652900"/>
          </a:xfrm>
        </p:grpSpPr>
        <p:sp>
          <p:nvSpPr>
            <p:cNvPr id="488" name="Google Shape;488;p12"/>
            <p:cNvSpPr/>
            <p:nvPr/>
          </p:nvSpPr>
          <p:spPr>
            <a:xfrm>
              <a:off x="2751400" y="2498775"/>
              <a:ext cx="652900" cy="652900"/>
            </a:xfrm>
            <a:custGeom>
              <a:rect b="b" l="l" r="r" t="t"/>
              <a:pathLst>
                <a:path extrusionOk="0" h="26116" w="26116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2"/>
            <p:cNvSpPr/>
            <p:nvPr/>
          </p:nvSpPr>
          <p:spPr>
            <a:xfrm>
              <a:off x="2758925" y="2889025"/>
              <a:ext cx="637875" cy="187500"/>
            </a:xfrm>
            <a:custGeom>
              <a:rect b="b" l="l" r="r" t="t"/>
              <a:pathLst>
                <a:path extrusionOk="0" h="7500" w="25515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2"/>
            <p:cNvSpPr/>
            <p:nvPr/>
          </p:nvSpPr>
          <p:spPr>
            <a:xfrm>
              <a:off x="2761425" y="2606275"/>
              <a:ext cx="637250" cy="224850"/>
            </a:xfrm>
            <a:custGeom>
              <a:rect b="b" l="l" r="r" t="t"/>
              <a:pathLst>
                <a:path extrusionOk="0" h="8994" w="2549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2"/>
            <p:cNvSpPr/>
            <p:nvPr/>
          </p:nvSpPr>
          <p:spPr>
            <a:xfrm>
              <a:off x="2907425" y="2498775"/>
              <a:ext cx="319575" cy="93675"/>
            </a:xfrm>
            <a:custGeom>
              <a:rect b="b" l="l" r="r" t="t"/>
              <a:pathLst>
                <a:path extrusionOk="0" h="3747" w="12783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2"/>
            <p:cNvSpPr/>
            <p:nvPr/>
          </p:nvSpPr>
          <p:spPr>
            <a:xfrm>
              <a:off x="2754525" y="2694275"/>
              <a:ext cx="632875" cy="116125"/>
            </a:xfrm>
            <a:custGeom>
              <a:rect b="b" l="l" r="r" t="t"/>
              <a:pathLst>
                <a:path extrusionOk="0" h="4645" w="25315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2"/>
            <p:cNvSpPr/>
            <p:nvPr/>
          </p:nvSpPr>
          <p:spPr>
            <a:xfrm>
              <a:off x="2752025" y="2829175"/>
              <a:ext cx="619075" cy="167125"/>
            </a:xfrm>
            <a:custGeom>
              <a:rect b="b" l="l" r="r" t="t"/>
              <a:pathLst>
                <a:path extrusionOk="0" h="6685" w="24763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2"/>
            <p:cNvSpPr/>
            <p:nvPr/>
          </p:nvSpPr>
          <p:spPr>
            <a:xfrm>
              <a:off x="2817825" y="2553600"/>
              <a:ext cx="483100" cy="74275"/>
            </a:xfrm>
            <a:custGeom>
              <a:rect b="b" l="l" r="r" t="t"/>
              <a:pathLst>
                <a:path extrusionOk="0" h="2971" w="19324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2"/>
            <p:cNvSpPr/>
            <p:nvPr/>
          </p:nvSpPr>
          <p:spPr>
            <a:xfrm>
              <a:off x="2823450" y="2981950"/>
              <a:ext cx="492500" cy="130900"/>
            </a:xfrm>
            <a:custGeom>
              <a:rect b="b" l="l" r="r" t="t"/>
              <a:pathLst>
                <a:path extrusionOk="0" h="5236" w="1970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2"/>
            <p:cNvSpPr/>
            <p:nvPr/>
          </p:nvSpPr>
          <p:spPr>
            <a:xfrm>
              <a:off x="2842250" y="2542625"/>
              <a:ext cx="562050" cy="609050"/>
            </a:xfrm>
            <a:custGeom>
              <a:rect b="b" l="l" r="r" t="t"/>
              <a:pathLst>
                <a:path extrusionOk="0" h="24362" w="22482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3"/>
          <p:cNvSpPr/>
          <p:nvPr/>
        </p:nvSpPr>
        <p:spPr>
          <a:xfrm rot="-9370905">
            <a:off x="-108092" y="-662208"/>
            <a:ext cx="9732453" cy="5741531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9" name="Google Shape;49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13"/>
          <p:cNvSpPr txBox="1"/>
          <p:nvPr>
            <p:ph type="title"/>
          </p:nvPr>
        </p:nvSpPr>
        <p:spPr>
          <a:xfrm>
            <a:off x="1334875" y="2150850"/>
            <a:ext cx="40452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01" name="Google Shape;501;p13"/>
          <p:cNvSpPr txBox="1"/>
          <p:nvPr>
            <p:ph hasCustomPrompt="1" idx="2" type="title"/>
          </p:nvPr>
        </p:nvSpPr>
        <p:spPr>
          <a:xfrm>
            <a:off x="1334875" y="1049700"/>
            <a:ext cx="1153500" cy="936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2" name="Google Shape;502;p13"/>
          <p:cNvSpPr txBox="1"/>
          <p:nvPr>
            <p:ph idx="1" type="subTitle"/>
          </p:nvPr>
        </p:nvSpPr>
        <p:spPr>
          <a:xfrm>
            <a:off x="1334875" y="3175900"/>
            <a:ext cx="4045200" cy="69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503" name="Google Shape;503;p13"/>
          <p:cNvGrpSpPr/>
          <p:nvPr/>
        </p:nvGrpSpPr>
        <p:grpSpPr>
          <a:xfrm>
            <a:off x="7784681" y="-567513"/>
            <a:ext cx="1408670" cy="1408647"/>
            <a:chOff x="3174950" y="3673600"/>
            <a:chExt cx="1481875" cy="1481850"/>
          </a:xfrm>
        </p:grpSpPr>
        <p:sp>
          <p:nvSpPr>
            <p:cNvPr id="504" name="Google Shape;504;p13"/>
            <p:cNvSpPr/>
            <p:nvPr/>
          </p:nvSpPr>
          <p:spPr>
            <a:xfrm>
              <a:off x="3174950" y="3673600"/>
              <a:ext cx="1481875" cy="1481850"/>
            </a:xfrm>
            <a:custGeom>
              <a:rect b="b" l="l" r="r" t="t"/>
              <a:pathLst>
                <a:path extrusionOk="0" h="59274" w="59275">
                  <a:moveTo>
                    <a:pt x="29625" y="0"/>
                  </a:moveTo>
                  <a:cubicBezTo>
                    <a:pt x="13259" y="0"/>
                    <a:pt x="1" y="13259"/>
                    <a:pt x="1" y="29650"/>
                  </a:cubicBezTo>
                  <a:cubicBezTo>
                    <a:pt x="1" y="46016"/>
                    <a:pt x="13259" y="59274"/>
                    <a:pt x="29625" y="59274"/>
                  </a:cubicBezTo>
                  <a:cubicBezTo>
                    <a:pt x="46016" y="59274"/>
                    <a:pt x="59274" y="46016"/>
                    <a:pt x="59274" y="29650"/>
                  </a:cubicBezTo>
                  <a:cubicBezTo>
                    <a:pt x="59274" y="13259"/>
                    <a:pt x="46016" y="0"/>
                    <a:pt x="29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3"/>
            <p:cNvSpPr/>
            <p:nvPr/>
          </p:nvSpPr>
          <p:spPr>
            <a:xfrm>
              <a:off x="3267075" y="3800150"/>
              <a:ext cx="1235600" cy="1232625"/>
            </a:xfrm>
            <a:custGeom>
              <a:rect b="b" l="l" r="r" t="t"/>
              <a:pathLst>
                <a:path extrusionOk="0" h="49305" w="49424">
                  <a:moveTo>
                    <a:pt x="26278" y="0"/>
                  </a:moveTo>
                  <a:cubicBezTo>
                    <a:pt x="24426" y="0"/>
                    <a:pt x="18194" y="1847"/>
                    <a:pt x="15589" y="3936"/>
                  </a:cubicBezTo>
                  <a:cubicBezTo>
                    <a:pt x="12807" y="6166"/>
                    <a:pt x="14887" y="7695"/>
                    <a:pt x="11278" y="10753"/>
                  </a:cubicBezTo>
                  <a:cubicBezTo>
                    <a:pt x="9558" y="12210"/>
                    <a:pt x="8055" y="12244"/>
                    <a:pt x="6727" y="12244"/>
                  </a:cubicBezTo>
                  <a:cubicBezTo>
                    <a:pt x="6661" y="12244"/>
                    <a:pt x="6597" y="12244"/>
                    <a:pt x="6532" y="12244"/>
                  </a:cubicBezTo>
                  <a:cubicBezTo>
                    <a:pt x="5157" y="12244"/>
                    <a:pt x="3973" y="12282"/>
                    <a:pt x="2932" y="13961"/>
                  </a:cubicBezTo>
                  <a:cubicBezTo>
                    <a:pt x="827" y="17294"/>
                    <a:pt x="276" y="23435"/>
                    <a:pt x="150" y="27319"/>
                  </a:cubicBezTo>
                  <a:cubicBezTo>
                    <a:pt x="0" y="31229"/>
                    <a:pt x="2782" y="29550"/>
                    <a:pt x="3208" y="33735"/>
                  </a:cubicBezTo>
                  <a:cubicBezTo>
                    <a:pt x="3609" y="37896"/>
                    <a:pt x="14612" y="47921"/>
                    <a:pt x="19223" y="49049"/>
                  </a:cubicBezTo>
                  <a:cubicBezTo>
                    <a:pt x="19967" y="49228"/>
                    <a:pt x="20571" y="49304"/>
                    <a:pt x="21077" y="49304"/>
                  </a:cubicBezTo>
                  <a:cubicBezTo>
                    <a:pt x="23692" y="49304"/>
                    <a:pt x="23673" y="47256"/>
                    <a:pt x="26592" y="46668"/>
                  </a:cubicBezTo>
                  <a:cubicBezTo>
                    <a:pt x="27196" y="46551"/>
                    <a:pt x="27766" y="46503"/>
                    <a:pt x="28321" y="46503"/>
                  </a:cubicBezTo>
                  <a:cubicBezTo>
                    <a:pt x="30611" y="46503"/>
                    <a:pt x="32634" y="47308"/>
                    <a:pt x="35679" y="47308"/>
                  </a:cubicBezTo>
                  <a:cubicBezTo>
                    <a:pt x="36149" y="47308"/>
                    <a:pt x="36644" y="47289"/>
                    <a:pt x="37168" y="47244"/>
                  </a:cubicBezTo>
                  <a:cubicBezTo>
                    <a:pt x="41905" y="46818"/>
                    <a:pt x="41780" y="43059"/>
                    <a:pt x="45389" y="38873"/>
                  </a:cubicBezTo>
                  <a:cubicBezTo>
                    <a:pt x="49023" y="34713"/>
                    <a:pt x="44562" y="29826"/>
                    <a:pt x="44010" y="28447"/>
                  </a:cubicBezTo>
                  <a:cubicBezTo>
                    <a:pt x="43434" y="27044"/>
                    <a:pt x="49148" y="25941"/>
                    <a:pt x="49299" y="22858"/>
                  </a:cubicBezTo>
                  <a:cubicBezTo>
                    <a:pt x="49424" y="19801"/>
                    <a:pt x="44136" y="7545"/>
                    <a:pt x="42456" y="5740"/>
                  </a:cubicBezTo>
                  <a:cubicBezTo>
                    <a:pt x="42001" y="5243"/>
                    <a:pt x="41480" y="5073"/>
                    <a:pt x="40913" y="5073"/>
                  </a:cubicBezTo>
                  <a:cubicBezTo>
                    <a:pt x="39687" y="5073"/>
                    <a:pt x="38241" y="5868"/>
                    <a:pt x="36757" y="5868"/>
                  </a:cubicBezTo>
                  <a:cubicBezTo>
                    <a:pt x="36435" y="5868"/>
                    <a:pt x="36113" y="5831"/>
                    <a:pt x="35790" y="5740"/>
                  </a:cubicBezTo>
                  <a:cubicBezTo>
                    <a:pt x="33283" y="5039"/>
                    <a:pt x="31128" y="1003"/>
                    <a:pt x="26592" y="26"/>
                  </a:cubicBezTo>
                  <a:cubicBezTo>
                    <a:pt x="26509" y="9"/>
                    <a:pt x="26403" y="0"/>
                    <a:pt x="262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3"/>
            <p:cNvSpPr/>
            <p:nvPr/>
          </p:nvSpPr>
          <p:spPr>
            <a:xfrm>
              <a:off x="3423700" y="3886675"/>
              <a:ext cx="915450" cy="938050"/>
            </a:xfrm>
            <a:custGeom>
              <a:rect b="b" l="l" r="r" t="t"/>
              <a:pathLst>
                <a:path extrusionOk="0" h="37522" w="36618">
                  <a:moveTo>
                    <a:pt x="21166" y="0"/>
                  </a:moveTo>
                  <a:cubicBezTo>
                    <a:pt x="20747" y="0"/>
                    <a:pt x="20260" y="99"/>
                    <a:pt x="19675" y="324"/>
                  </a:cubicBezTo>
                  <a:cubicBezTo>
                    <a:pt x="15740" y="1853"/>
                    <a:pt x="12983" y="6816"/>
                    <a:pt x="11555" y="7843"/>
                  </a:cubicBezTo>
                  <a:cubicBezTo>
                    <a:pt x="9074" y="9648"/>
                    <a:pt x="2783" y="11803"/>
                    <a:pt x="1805" y="14410"/>
                  </a:cubicBezTo>
                  <a:cubicBezTo>
                    <a:pt x="828" y="17041"/>
                    <a:pt x="1" y="21227"/>
                    <a:pt x="4312" y="23031"/>
                  </a:cubicBezTo>
                  <a:cubicBezTo>
                    <a:pt x="8622" y="24836"/>
                    <a:pt x="13234" y="28320"/>
                    <a:pt x="12808" y="31252"/>
                  </a:cubicBezTo>
                  <a:cubicBezTo>
                    <a:pt x="12382" y="34159"/>
                    <a:pt x="15690" y="37367"/>
                    <a:pt x="19675" y="37518"/>
                  </a:cubicBezTo>
                  <a:cubicBezTo>
                    <a:pt x="19749" y="37520"/>
                    <a:pt x="19825" y="37521"/>
                    <a:pt x="19903" y="37521"/>
                  </a:cubicBezTo>
                  <a:cubicBezTo>
                    <a:pt x="23989" y="37521"/>
                    <a:pt x="32572" y="34295"/>
                    <a:pt x="32031" y="29548"/>
                  </a:cubicBezTo>
                  <a:cubicBezTo>
                    <a:pt x="31480" y="24685"/>
                    <a:pt x="33008" y="20926"/>
                    <a:pt x="34813" y="18420"/>
                  </a:cubicBezTo>
                  <a:cubicBezTo>
                    <a:pt x="36618" y="15914"/>
                    <a:pt x="36066" y="12304"/>
                    <a:pt x="33560" y="9949"/>
                  </a:cubicBezTo>
                  <a:cubicBezTo>
                    <a:pt x="31054" y="7568"/>
                    <a:pt x="31179" y="5337"/>
                    <a:pt x="27144" y="4234"/>
                  </a:cubicBezTo>
                  <a:cubicBezTo>
                    <a:pt x="23705" y="3273"/>
                    <a:pt x="23579" y="0"/>
                    <a:pt x="21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3"/>
            <p:cNvSpPr/>
            <p:nvPr/>
          </p:nvSpPr>
          <p:spPr>
            <a:xfrm>
              <a:off x="3814675" y="4088925"/>
              <a:ext cx="406050" cy="481825"/>
            </a:xfrm>
            <a:custGeom>
              <a:rect b="b" l="l" r="r" t="t"/>
              <a:pathLst>
                <a:path extrusionOk="0" h="19273" w="16242">
                  <a:moveTo>
                    <a:pt x="5144" y="0"/>
                  </a:moveTo>
                  <a:cubicBezTo>
                    <a:pt x="5084" y="0"/>
                    <a:pt x="5024" y="1"/>
                    <a:pt x="4963" y="4"/>
                  </a:cubicBezTo>
                  <a:cubicBezTo>
                    <a:pt x="2282" y="104"/>
                    <a:pt x="1" y="2510"/>
                    <a:pt x="227" y="4214"/>
                  </a:cubicBezTo>
                  <a:cubicBezTo>
                    <a:pt x="502" y="6295"/>
                    <a:pt x="2883" y="10330"/>
                    <a:pt x="5114" y="11733"/>
                  </a:cubicBezTo>
                  <a:cubicBezTo>
                    <a:pt x="7274" y="13093"/>
                    <a:pt x="4991" y="19272"/>
                    <a:pt x="7123" y="19272"/>
                  </a:cubicBezTo>
                  <a:cubicBezTo>
                    <a:pt x="7192" y="19272"/>
                    <a:pt x="7266" y="19266"/>
                    <a:pt x="7344" y="19252"/>
                  </a:cubicBezTo>
                  <a:cubicBezTo>
                    <a:pt x="9851" y="18826"/>
                    <a:pt x="13034" y="15418"/>
                    <a:pt x="12482" y="13037"/>
                  </a:cubicBezTo>
                  <a:cubicBezTo>
                    <a:pt x="11931" y="10631"/>
                    <a:pt x="15139" y="7623"/>
                    <a:pt x="15690" y="7022"/>
                  </a:cubicBezTo>
                  <a:cubicBezTo>
                    <a:pt x="16242" y="6445"/>
                    <a:pt x="15966" y="4641"/>
                    <a:pt x="13886" y="3112"/>
                  </a:cubicBezTo>
                  <a:cubicBezTo>
                    <a:pt x="11780" y="1558"/>
                    <a:pt x="8598" y="1006"/>
                    <a:pt x="6768" y="305"/>
                  </a:cubicBezTo>
                  <a:cubicBezTo>
                    <a:pt x="6227" y="102"/>
                    <a:pt x="5685" y="0"/>
                    <a:pt x="5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3"/>
            <p:cNvSpPr/>
            <p:nvPr/>
          </p:nvSpPr>
          <p:spPr>
            <a:xfrm>
              <a:off x="3345375" y="3798900"/>
              <a:ext cx="1311450" cy="1356550"/>
            </a:xfrm>
            <a:custGeom>
              <a:rect b="b" l="l" r="r" t="t"/>
              <a:pathLst>
                <a:path extrusionOk="0" h="54262" w="52458">
                  <a:moveTo>
                    <a:pt x="39350" y="1"/>
                  </a:moveTo>
                  <a:lnTo>
                    <a:pt x="39350" y="1"/>
                  </a:lnTo>
                  <a:cubicBezTo>
                    <a:pt x="43610" y="5139"/>
                    <a:pt x="46167" y="11730"/>
                    <a:pt x="46167" y="18923"/>
                  </a:cubicBezTo>
                  <a:cubicBezTo>
                    <a:pt x="46167" y="35289"/>
                    <a:pt x="32883" y="48573"/>
                    <a:pt x="16517" y="48573"/>
                  </a:cubicBezTo>
                  <a:cubicBezTo>
                    <a:pt x="10402" y="48573"/>
                    <a:pt x="4713" y="46718"/>
                    <a:pt x="1" y="43535"/>
                  </a:cubicBezTo>
                  <a:lnTo>
                    <a:pt x="1" y="43535"/>
                  </a:lnTo>
                  <a:cubicBezTo>
                    <a:pt x="5440" y="50101"/>
                    <a:pt x="13635" y="54262"/>
                    <a:pt x="22808" y="54262"/>
                  </a:cubicBezTo>
                  <a:cubicBezTo>
                    <a:pt x="39199" y="54262"/>
                    <a:pt x="52457" y="41004"/>
                    <a:pt x="52457" y="24638"/>
                  </a:cubicBezTo>
                  <a:cubicBezTo>
                    <a:pt x="52457" y="14362"/>
                    <a:pt x="47244" y="5339"/>
                    <a:pt x="39350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9" name="Google Shape;509;p13"/>
          <p:cNvSpPr/>
          <p:nvPr/>
        </p:nvSpPr>
        <p:spPr>
          <a:xfrm rot="-9888660">
            <a:off x="-1518922" y="-1670745"/>
            <a:ext cx="3765401" cy="4161177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0" name="Google Shape;510;p13"/>
          <p:cNvGrpSpPr/>
          <p:nvPr/>
        </p:nvGrpSpPr>
        <p:grpSpPr>
          <a:xfrm rot="3204881">
            <a:off x="466980" y="4420212"/>
            <a:ext cx="229230" cy="183924"/>
            <a:chOff x="3483800" y="1530650"/>
            <a:chExt cx="1459674" cy="1397574"/>
          </a:xfrm>
        </p:grpSpPr>
        <p:sp>
          <p:nvSpPr>
            <p:cNvPr id="511" name="Google Shape;511;p13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3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3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3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3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3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3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0" name="Google Shape;520;p13"/>
          <p:cNvGrpSpPr/>
          <p:nvPr/>
        </p:nvGrpSpPr>
        <p:grpSpPr>
          <a:xfrm rot="-2016257">
            <a:off x="288240" y="3163002"/>
            <a:ext cx="258192" cy="239776"/>
            <a:chOff x="3931664" y="3196564"/>
            <a:chExt cx="819834" cy="761359"/>
          </a:xfrm>
        </p:grpSpPr>
        <p:sp>
          <p:nvSpPr>
            <p:cNvPr id="521" name="Google Shape;521;p13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3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3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4" name="Google Shape;524;p13"/>
          <p:cNvGrpSpPr/>
          <p:nvPr/>
        </p:nvGrpSpPr>
        <p:grpSpPr>
          <a:xfrm>
            <a:off x="431988" y="1892466"/>
            <a:ext cx="288008" cy="267466"/>
            <a:chOff x="3931664" y="3196564"/>
            <a:chExt cx="819834" cy="761359"/>
          </a:xfrm>
        </p:grpSpPr>
        <p:sp>
          <p:nvSpPr>
            <p:cNvPr id="525" name="Google Shape;525;p13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3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3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8" name="Google Shape;528;p13"/>
          <p:cNvGrpSpPr/>
          <p:nvPr/>
        </p:nvGrpSpPr>
        <p:grpSpPr>
          <a:xfrm rot="-2016257">
            <a:off x="5475190" y="169002"/>
            <a:ext cx="258192" cy="239776"/>
            <a:chOff x="3931664" y="3196564"/>
            <a:chExt cx="819834" cy="761359"/>
          </a:xfrm>
        </p:grpSpPr>
        <p:sp>
          <p:nvSpPr>
            <p:cNvPr id="529" name="Google Shape;529;p13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3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3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2" name="Google Shape;532;p13"/>
          <p:cNvGrpSpPr/>
          <p:nvPr/>
        </p:nvGrpSpPr>
        <p:grpSpPr>
          <a:xfrm rot="3204881">
            <a:off x="6748605" y="935912"/>
            <a:ext cx="229230" cy="183924"/>
            <a:chOff x="3483800" y="1530650"/>
            <a:chExt cx="1459674" cy="1397574"/>
          </a:xfrm>
        </p:grpSpPr>
        <p:sp>
          <p:nvSpPr>
            <p:cNvPr id="533" name="Google Shape;533;p13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3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3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3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3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3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2" name="Google Shape;542;p13"/>
          <p:cNvGrpSpPr/>
          <p:nvPr/>
        </p:nvGrpSpPr>
        <p:grpSpPr>
          <a:xfrm rot="5983681">
            <a:off x="5765480" y="1066980"/>
            <a:ext cx="305186" cy="290029"/>
            <a:chOff x="3931664" y="3196564"/>
            <a:chExt cx="819834" cy="761359"/>
          </a:xfrm>
        </p:grpSpPr>
        <p:sp>
          <p:nvSpPr>
            <p:cNvPr id="543" name="Google Shape;543;p13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3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3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6" name="Google Shape;546;p13"/>
          <p:cNvSpPr/>
          <p:nvPr/>
        </p:nvSpPr>
        <p:spPr>
          <a:xfrm>
            <a:off x="4310250" y="876302"/>
            <a:ext cx="6000697" cy="6631097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7" name="Google Shape;547;p13"/>
          <p:cNvGrpSpPr/>
          <p:nvPr/>
        </p:nvGrpSpPr>
        <p:grpSpPr>
          <a:xfrm rot="1855">
            <a:off x="7475888" y="418266"/>
            <a:ext cx="781556" cy="781145"/>
            <a:chOff x="4134250" y="882850"/>
            <a:chExt cx="843375" cy="844025"/>
          </a:xfrm>
        </p:grpSpPr>
        <p:sp>
          <p:nvSpPr>
            <p:cNvPr id="548" name="Google Shape;548;p13"/>
            <p:cNvSpPr/>
            <p:nvPr/>
          </p:nvSpPr>
          <p:spPr>
            <a:xfrm>
              <a:off x="4134250" y="882850"/>
              <a:ext cx="843375" cy="844025"/>
            </a:xfrm>
            <a:custGeom>
              <a:rect b="b" l="l" r="r" t="t"/>
              <a:pathLst>
                <a:path extrusionOk="0" h="33761" w="33735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3"/>
            <p:cNvSpPr/>
            <p:nvPr/>
          </p:nvSpPr>
          <p:spPr>
            <a:xfrm>
              <a:off x="4752650" y="944875"/>
              <a:ext cx="224975" cy="670475"/>
            </a:xfrm>
            <a:custGeom>
              <a:rect b="b" l="l" r="r" t="t"/>
              <a:pathLst>
                <a:path extrusionOk="0" h="26819" w="8999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3"/>
            <p:cNvSpPr/>
            <p:nvPr/>
          </p:nvSpPr>
          <p:spPr>
            <a:xfrm>
              <a:off x="4350400" y="882850"/>
              <a:ext cx="397275" cy="844025"/>
            </a:xfrm>
            <a:custGeom>
              <a:rect b="b" l="l" r="r" t="t"/>
              <a:pathLst>
                <a:path extrusionOk="0" h="33761" w="15891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3"/>
            <p:cNvSpPr/>
            <p:nvPr/>
          </p:nvSpPr>
          <p:spPr>
            <a:xfrm>
              <a:off x="4483225" y="882850"/>
              <a:ext cx="139975" cy="844025"/>
            </a:xfrm>
            <a:custGeom>
              <a:rect b="b" l="l" r="r" t="t"/>
              <a:pathLst>
                <a:path extrusionOk="0" h="33761" w="5599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3"/>
            <p:cNvSpPr/>
            <p:nvPr/>
          </p:nvSpPr>
          <p:spPr>
            <a:xfrm>
              <a:off x="4270825" y="927350"/>
              <a:ext cx="706800" cy="799525"/>
            </a:xfrm>
            <a:custGeom>
              <a:rect b="b" l="l" r="r" t="t"/>
              <a:pathLst>
                <a:path extrusionOk="0" h="31981" w="28272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4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5" name="Google Shape;55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14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7" name="Google Shape;557;p14"/>
          <p:cNvSpPr/>
          <p:nvPr/>
        </p:nvSpPr>
        <p:spPr>
          <a:xfrm rot="7284063">
            <a:off x="-1608916" y="2665095"/>
            <a:ext cx="2949182" cy="3259167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8" name="Google Shape;558;p14"/>
          <p:cNvGrpSpPr/>
          <p:nvPr/>
        </p:nvGrpSpPr>
        <p:grpSpPr>
          <a:xfrm rot="3204101">
            <a:off x="8405188" y="4689994"/>
            <a:ext cx="197087" cy="158154"/>
            <a:chOff x="3483800" y="1530650"/>
            <a:chExt cx="1459674" cy="1397574"/>
          </a:xfrm>
        </p:grpSpPr>
        <p:sp>
          <p:nvSpPr>
            <p:cNvPr id="559" name="Google Shape;559;p14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4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4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4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4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4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4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8" name="Google Shape;568;p14"/>
          <p:cNvGrpSpPr/>
          <p:nvPr/>
        </p:nvGrpSpPr>
        <p:grpSpPr>
          <a:xfrm>
            <a:off x="8716960" y="3747944"/>
            <a:ext cx="374992" cy="348246"/>
            <a:chOff x="3931664" y="3196564"/>
            <a:chExt cx="819834" cy="761359"/>
          </a:xfrm>
        </p:grpSpPr>
        <p:sp>
          <p:nvSpPr>
            <p:cNvPr id="569" name="Google Shape;569;p14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4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4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2" name="Google Shape;572;p14"/>
          <p:cNvGrpSpPr/>
          <p:nvPr/>
        </p:nvGrpSpPr>
        <p:grpSpPr>
          <a:xfrm rot="3203653">
            <a:off x="8538041" y="1607001"/>
            <a:ext cx="297660" cy="239057"/>
            <a:chOff x="3483800" y="1530650"/>
            <a:chExt cx="1459674" cy="1397574"/>
          </a:xfrm>
        </p:grpSpPr>
        <p:sp>
          <p:nvSpPr>
            <p:cNvPr id="573" name="Google Shape;573;p14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4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4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4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4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4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4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2" name="Google Shape;582;p14"/>
          <p:cNvGrpSpPr/>
          <p:nvPr/>
        </p:nvGrpSpPr>
        <p:grpSpPr>
          <a:xfrm>
            <a:off x="167635" y="707019"/>
            <a:ext cx="374992" cy="348246"/>
            <a:chOff x="3931664" y="3196564"/>
            <a:chExt cx="819834" cy="761359"/>
          </a:xfrm>
        </p:grpSpPr>
        <p:sp>
          <p:nvSpPr>
            <p:cNvPr id="583" name="Google Shape;583;p14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4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4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6" name="Google Shape;586;p14"/>
          <p:cNvGrpSpPr/>
          <p:nvPr/>
        </p:nvGrpSpPr>
        <p:grpSpPr>
          <a:xfrm rot="3205120">
            <a:off x="435170" y="1966795"/>
            <a:ext cx="208678" cy="167461"/>
            <a:chOff x="3483800" y="1530650"/>
            <a:chExt cx="1459674" cy="1397574"/>
          </a:xfrm>
        </p:grpSpPr>
        <p:sp>
          <p:nvSpPr>
            <p:cNvPr id="587" name="Google Shape;587;p14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4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4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4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4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4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4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5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8" name="Google Shape;59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15"/>
          <p:cNvSpPr txBox="1"/>
          <p:nvPr>
            <p:ph hasCustomPrompt="1" type="title"/>
          </p:nvPr>
        </p:nvSpPr>
        <p:spPr>
          <a:xfrm>
            <a:off x="1738200" y="1789200"/>
            <a:ext cx="5667300" cy="111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00" name="Google Shape;600;p15"/>
          <p:cNvSpPr txBox="1"/>
          <p:nvPr>
            <p:ph idx="1" type="subTitle"/>
          </p:nvPr>
        </p:nvSpPr>
        <p:spPr>
          <a:xfrm>
            <a:off x="1738350" y="2907300"/>
            <a:ext cx="5667300" cy="447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1" name="Google Shape;601;p15"/>
          <p:cNvSpPr/>
          <p:nvPr/>
        </p:nvSpPr>
        <p:spPr>
          <a:xfrm rot="10800000">
            <a:off x="-954470" y="-803671"/>
            <a:ext cx="5088319" cy="6303847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15"/>
          <p:cNvSpPr/>
          <p:nvPr/>
        </p:nvSpPr>
        <p:spPr>
          <a:xfrm>
            <a:off x="5860951" y="1293898"/>
            <a:ext cx="4776432" cy="5278477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3" name="Google Shape;603;p15"/>
          <p:cNvGrpSpPr/>
          <p:nvPr/>
        </p:nvGrpSpPr>
        <p:grpSpPr>
          <a:xfrm>
            <a:off x="6887075" y="3970549"/>
            <a:ext cx="367254" cy="351630"/>
            <a:chOff x="3483800" y="1530650"/>
            <a:chExt cx="1459674" cy="1397574"/>
          </a:xfrm>
        </p:grpSpPr>
        <p:sp>
          <p:nvSpPr>
            <p:cNvPr id="604" name="Google Shape;604;p15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5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5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5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5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5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5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3" name="Google Shape;613;p15"/>
          <p:cNvGrpSpPr/>
          <p:nvPr/>
        </p:nvGrpSpPr>
        <p:grpSpPr>
          <a:xfrm rot="-3461964">
            <a:off x="1425952" y="1279122"/>
            <a:ext cx="242869" cy="218617"/>
            <a:chOff x="3931664" y="3196564"/>
            <a:chExt cx="819834" cy="761359"/>
          </a:xfrm>
        </p:grpSpPr>
        <p:sp>
          <p:nvSpPr>
            <p:cNvPr id="614" name="Google Shape;614;p15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5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5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7" name="Google Shape;617;p15"/>
          <p:cNvGrpSpPr/>
          <p:nvPr/>
        </p:nvGrpSpPr>
        <p:grpSpPr>
          <a:xfrm rot="-5681754">
            <a:off x="7480828" y="255078"/>
            <a:ext cx="184261" cy="165900"/>
            <a:chOff x="3931664" y="3196564"/>
            <a:chExt cx="819834" cy="761359"/>
          </a:xfrm>
        </p:grpSpPr>
        <p:sp>
          <p:nvSpPr>
            <p:cNvPr id="618" name="Google Shape;618;p15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5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5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1" name="Google Shape;621;p15"/>
          <p:cNvGrpSpPr/>
          <p:nvPr/>
        </p:nvGrpSpPr>
        <p:grpSpPr>
          <a:xfrm rot="3093417">
            <a:off x="557651" y="2840748"/>
            <a:ext cx="235009" cy="225010"/>
            <a:chOff x="3483800" y="1530650"/>
            <a:chExt cx="1459674" cy="1397574"/>
          </a:xfrm>
        </p:grpSpPr>
        <p:sp>
          <p:nvSpPr>
            <p:cNvPr id="622" name="Google Shape;622;p15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5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5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5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5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5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5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1" name="Google Shape;631;p15"/>
          <p:cNvGrpSpPr/>
          <p:nvPr/>
        </p:nvGrpSpPr>
        <p:grpSpPr>
          <a:xfrm rot="-421626">
            <a:off x="5835769" y="455383"/>
            <a:ext cx="349591" cy="334718"/>
            <a:chOff x="3483800" y="1530650"/>
            <a:chExt cx="1459674" cy="1397574"/>
          </a:xfrm>
        </p:grpSpPr>
        <p:sp>
          <p:nvSpPr>
            <p:cNvPr id="632" name="Google Shape;632;p15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5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5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5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5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5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5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1" name="Google Shape;641;p15"/>
          <p:cNvGrpSpPr/>
          <p:nvPr/>
        </p:nvGrpSpPr>
        <p:grpSpPr>
          <a:xfrm rot="-3461807">
            <a:off x="3312132" y="249026"/>
            <a:ext cx="326001" cy="293428"/>
            <a:chOff x="3931664" y="3196564"/>
            <a:chExt cx="819834" cy="761359"/>
          </a:xfrm>
        </p:grpSpPr>
        <p:sp>
          <p:nvSpPr>
            <p:cNvPr id="642" name="Google Shape;642;p15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5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5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5" name="Google Shape;645;p15"/>
          <p:cNvGrpSpPr/>
          <p:nvPr/>
        </p:nvGrpSpPr>
        <p:grpSpPr>
          <a:xfrm rot="-5681754">
            <a:off x="4905266" y="4520553"/>
            <a:ext cx="184261" cy="165900"/>
            <a:chOff x="3931664" y="3196564"/>
            <a:chExt cx="819834" cy="761359"/>
          </a:xfrm>
        </p:grpSpPr>
        <p:sp>
          <p:nvSpPr>
            <p:cNvPr id="646" name="Google Shape;646;p15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5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5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9" name="Google Shape;649;p15"/>
          <p:cNvGrpSpPr/>
          <p:nvPr/>
        </p:nvGrpSpPr>
        <p:grpSpPr>
          <a:xfrm rot="-1799949">
            <a:off x="-352113" y="3255243"/>
            <a:ext cx="2570135" cy="3098127"/>
            <a:chOff x="2705025" y="356575"/>
            <a:chExt cx="1582750" cy="1907900"/>
          </a:xfrm>
        </p:grpSpPr>
        <p:sp>
          <p:nvSpPr>
            <p:cNvPr id="650" name="Google Shape;650;p15"/>
            <p:cNvSpPr/>
            <p:nvPr/>
          </p:nvSpPr>
          <p:spPr>
            <a:xfrm>
              <a:off x="3026450" y="831475"/>
              <a:ext cx="944275" cy="944900"/>
            </a:xfrm>
            <a:custGeom>
              <a:rect b="b" l="l" r="r" t="t"/>
              <a:pathLst>
                <a:path extrusionOk="0" h="37796" w="37771">
                  <a:moveTo>
                    <a:pt x="18873" y="0"/>
                  </a:moveTo>
                  <a:cubicBezTo>
                    <a:pt x="8447" y="0"/>
                    <a:pt x="1" y="8472"/>
                    <a:pt x="1" y="18898"/>
                  </a:cubicBezTo>
                  <a:cubicBezTo>
                    <a:pt x="1" y="29324"/>
                    <a:pt x="8447" y="37795"/>
                    <a:pt x="18873" y="37795"/>
                  </a:cubicBezTo>
                  <a:cubicBezTo>
                    <a:pt x="29324" y="37795"/>
                    <a:pt x="37771" y="29324"/>
                    <a:pt x="37771" y="18898"/>
                  </a:cubicBezTo>
                  <a:cubicBezTo>
                    <a:pt x="37771" y="8472"/>
                    <a:pt x="29324" y="0"/>
                    <a:pt x="188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5"/>
            <p:cNvSpPr/>
            <p:nvPr/>
          </p:nvSpPr>
          <p:spPr>
            <a:xfrm>
              <a:off x="3400525" y="1528850"/>
              <a:ext cx="513175" cy="247525"/>
            </a:xfrm>
            <a:custGeom>
              <a:rect b="b" l="l" r="r" t="t"/>
              <a:pathLst>
                <a:path extrusionOk="0" h="9901" w="20527">
                  <a:moveTo>
                    <a:pt x="20527" y="0"/>
                  </a:moveTo>
                  <a:lnTo>
                    <a:pt x="20527" y="0"/>
                  </a:lnTo>
                  <a:cubicBezTo>
                    <a:pt x="18096" y="852"/>
                    <a:pt x="14737" y="3835"/>
                    <a:pt x="11655" y="5188"/>
                  </a:cubicBezTo>
                  <a:cubicBezTo>
                    <a:pt x="7118" y="7118"/>
                    <a:pt x="3584" y="7594"/>
                    <a:pt x="477" y="9223"/>
                  </a:cubicBezTo>
                  <a:cubicBezTo>
                    <a:pt x="326" y="9299"/>
                    <a:pt x="176" y="9399"/>
                    <a:pt x="0" y="9474"/>
                  </a:cubicBezTo>
                  <a:cubicBezTo>
                    <a:pt x="1279" y="9750"/>
                    <a:pt x="2582" y="9900"/>
                    <a:pt x="3910" y="9900"/>
                  </a:cubicBezTo>
                  <a:cubicBezTo>
                    <a:pt x="11103" y="9900"/>
                    <a:pt x="17344" y="5890"/>
                    <a:pt x="20527" y="0"/>
                  </a:cubicBezTo>
                  <a:close/>
                </a:path>
              </a:pathLst>
            </a:custGeom>
            <a:solidFill>
              <a:srgbClr val="FFEB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5"/>
            <p:cNvSpPr/>
            <p:nvPr/>
          </p:nvSpPr>
          <p:spPr>
            <a:xfrm>
              <a:off x="3026450" y="983100"/>
              <a:ext cx="943650" cy="723725"/>
            </a:xfrm>
            <a:custGeom>
              <a:rect b="b" l="l" r="r" t="t"/>
              <a:pathLst>
                <a:path extrusionOk="0" h="28949" w="37746">
                  <a:moveTo>
                    <a:pt x="32708" y="1"/>
                  </a:moveTo>
                  <a:cubicBezTo>
                    <a:pt x="31054" y="1655"/>
                    <a:pt x="29149" y="3785"/>
                    <a:pt x="27219" y="4687"/>
                  </a:cubicBezTo>
                  <a:cubicBezTo>
                    <a:pt x="23786" y="6266"/>
                    <a:pt x="19525" y="8923"/>
                    <a:pt x="14588" y="11229"/>
                  </a:cubicBezTo>
                  <a:cubicBezTo>
                    <a:pt x="12669" y="12134"/>
                    <a:pt x="10181" y="12376"/>
                    <a:pt x="7656" y="12376"/>
                  </a:cubicBezTo>
                  <a:cubicBezTo>
                    <a:pt x="4935" y="12376"/>
                    <a:pt x="2171" y="12095"/>
                    <a:pt x="26" y="12056"/>
                  </a:cubicBezTo>
                  <a:cubicBezTo>
                    <a:pt x="26" y="12306"/>
                    <a:pt x="1" y="12582"/>
                    <a:pt x="1" y="12833"/>
                  </a:cubicBezTo>
                  <a:cubicBezTo>
                    <a:pt x="1" y="19650"/>
                    <a:pt x="3635" y="25640"/>
                    <a:pt x="9074" y="28948"/>
                  </a:cubicBezTo>
                  <a:cubicBezTo>
                    <a:pt x="14613" y="26367"/>
                    <a:pt x="23334" y="20803"/>
                    <a:pt x="30101" y="16718"/>
                  </a:cubicBezTo>
                  <a:cubicBezTo>
                    <a:pt x="33736" y="14537"/>
                    <a:pt x="36116" y="13209"/>
                    <a:pt x="37746" y="12081"/>
                  </a:cubicBezTo>
                  <a:cubicBezTo>
                    <a:pt x="37545" y="7419"/>
                    <a:pt x="35690" y="3209"/>
                    <a:pt x="327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5"/>
            <p:cNvSpPr/>
            <p:nvPr/>
          </p:nvSpPr>
          <p:spPr>
            <a:xfrm>
              <a:off x="3064675" y="831475"/>
              <a:ext cx="689250" cy="285125"/>
            </a:xfrm>
            <a:custGeom>
              <a:rect b="b" l="l" r="r" t="t"/>
              <a:pathLst>
                <a:path extrusionOk="0" h="11405" w="27570">
                  <a:moveTo>
                    <a:pt x="17344" y="0"/>
                  </a:moveTo>
                  <a:cubicBezTo>
                    <a:pt x="9575" y="0"/>
                    <a:pt x="2908" y="4712"/>
                    <a:pt x="1" y="11404"/>
                  </a:cubicBezTo>
                  <a:lnTo>
                    <a:pt x="1" y="11404"/>
                  </a:lnTo>
                  <a:cubicBezTo>
                    <a:pt x="4412" y="10677"/>
                    <a:pt x="13234" y="9524"/>
                    <a:pt x="17269" y="7895"/>
                  </a:cubicBezTo>
                  <a:cubicBezTo>
                    <a:pt x="21079" y="6366"/>
                    <a:pt x="25590" y="4913"/>
                    <a:pt x="27570" y="3033"/>
                  </a:cubicBezTo>
                  <a:cubicBezTo>
                    <a:pt x="24612" y="1128"/>
                    <a:pt x="21129" y="0"/>
                    <a:pt x="17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5"/>
            <p:cNvSpPr/>
            <p:nvPr/>
          </p:nvSpPr>
          <p:spPr>
            <a:xfrm>
              <a:off x="3569700" y="1218075"/>
              <a:ext cx="401025" cy="384750"/>
            </a:xfrm>
            <a:custGeom>
              <a:rect b="b" l="l" r="r" t="t"/>
              <a:pathLst>
                <a:path extrusionOk="0" h="15390" w="16041">
                  <a:moveTo>
                    <a:pt x="15715" y="0"/>
                  </a:moveTo>
                  <a:cubicBezTo>
                    <a:pt x="11379" y="4211"/>
                    <a:pt x="0" y="15314"/>
                    <a:pt x="351" y="15389"/>
                  </a:cubicBezTo>
                  <a:cubicBezTo>
                    <a:pt x="354" y="15389"/>
                    <a:pt x="357" y="15390"/>
                    <a:pt x="361" y="15390"/>
                  </a:cubicBezTo>
                  <a:cubicBezTo>
                    <a:pt x="847" y="15390"/>
                    <a:pt x="10316" y="10530"/>
                    <a:pt x="15539" y="7694"/>
                  </a:cubicBezTo>
                  <a:cubicBezTo>
                    <a:pt x="15865" y="6316"/>
                    <a:pt x="16041" y="4887"/>
                    <a:pt x="16041" y="3434"/>
                  </a:cubicBezTo>
                  <a:cubicBezTo>
                    <a:pt x="16041" y="2256"/>
                    <a:pt x="15915" y="1103"/>
                    <a:pt x="15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5"/>
            <p:cNvSpPr/>
            <p:nvPr/>
          </p:nvSpPr>
          <p:spPr>
            <a:xfrm>
              <a:off x="3061550" y="1302325"/>
              <a:ext cx="609675" cy="324925"/>
            </a:xfrm>
            <a:custGeom>
              <a:rect b="b" l="l" r="r" t="t"/>
              <a:pathLst>
                <a:path extrusionOk="0" h="12997" w="24387">
                  <a:moveTo>
                    <a:pt x="23527" y="0"/>
                  </a:moveTo>
                  <a:cubicBezTo>
                    <a:pt x="21221" y="0"/>
                    <a:pt x="5066" y="5931"/>
                    <a:pt x="0" y="7257"/>
                  </a:cubicBezTo>
                  <a:cubicBezTo>
                    <a:pt x="903" y="9387"/>
                    <a:pt x="2181" y="11342"/>
                    <a:pt x="3735" y="12996"/>
                  </a:cubicBezTo>
                  <a:cubicBezTo>
                    <a:pt x="9650" y="10289"/>
                    <a:pt x="24387" y="791"/>
                    <a:pt x="23785" y="64"/>
                  </a:cubicBezTo>
                  <a:cubicBezTo>
                    <a:pt x="23750" y="21"/>
                    <a:pt x="23663" y="0"/>
                    <a:pt x="23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5"/>
            <p:cNvSpPr/>
            <p:nvPr/>
          </p:nvSpPr>
          <p:spPr>
            <a:xfrm>
              <a:off x="3612300" y="1022575"/>
              <a:ext cx="303300" cy="202100"/>
            </a:xfrm>
            <a:custGeom>
              <a:rect b="b" l="l" r="r" t="t"/>
              <a:pathLst>
                <a:path extrusionOk="0" h="8084" w="12132">
                  <a:moveTo>
                    <a:pt x="10602" y="1"/>
                  </a:moveTo>
                  <a:cubicBezTo>
                    <a:pt x="7695" y="2131"/>
                    <a:pt x="1" y="7770"/>
                    <a:pt x="76" y="8071"/>
                  </a:cubicBezTo>
                  <a:cubicBezTo>
                    <a:pt x="78" y="8080"/>
                    <a:pt x="89" y="8084"/>
                    <a:pt x="108" y="8084"/>
                  </a:cubicBezTo>
                  <a:cubicBezTo>
                    <a:pt x="684" y="8084"/>
                    <a:pt x="8758" y="4106"/>
                    <a:pt x="12131" y="2432"/>
                  </a:cubicBezTo>
                  <a:cubicBezTo>
                    <a:pt x="11680" y="1580"/>
                    <a:pt x="11179" y="778"/>
                    <a:pt x="106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5"/>
            <p:cNvSpPr/>
            <p:nvPr/>
          </p:nvSpPr>
          <p:spPr>
            <a:xfrm>
              <a:off x="3032100" y="1148400"/>
              <a:ext cx="332725" cy="85975"/>
            </a:xfrm>
            <a:custGeom>
              <a:rect b="b" l="l" r="r" t="t"/>
              <a:pathLst>
                <a:path extrusionOk="0" h="3439" w="13309">
                  <a:moveTo>
                    <a:pt x="11892" y="1"/>
                  </a:moveTo>
                  <a:cubicBezTo>
                    <a:pt x="9582" y="1"/>
                    <a:pt x="3681" y="630"/>
                    <a:pt x="527" y="958"/>
                  </a:cubicBezTo>
                  <a:cubicBezTo>
                    <a:pt x="301" y="1760"/>
                    <a:pt x="126" y="2587"/>
                    <a:pt x="1" y="3439"/>
                  </a:cubicBezTo>
                  <a:cubicBezTo>
                    <a:pt x="4136" y="2662"/>
                    <a:pt x="13309" y="532"/>
                    <a:pt x="12833" y="105"/>
                  </a:cubicBezTo>
                  <a:cubicBezTo>
                    <a:pt x="12746" y="32"/>
                    <a:pt x="12409" y="1"/>
                    <a:pt x="11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5"/>
            <p:cNvSpPr/>
            <p:nvPr/>
          </p:nvSpPr>
          <p:spPr>
            <a:xfrm>
              <a:off x="3175575" y="831475"/>
              <a:ext cx="392900" cy="131850"/>
            </a:xfrm>
            <a:custGeom>
              <a:rect b="b" l="l" r="r" t="t"/>
              <a:pathLst>
                <a:path extrusionOk="0" h="5274" w="15716">
                  <a:moveTo>
                    <a:pt x="12908" y="0"/>
                  </a:moveTo>
                  <a:cubicBezTo>
                    <a:pt x="7921" y="0"/>
                    <a:pt x="3384" y="1955"/>
                    <a:pt x="1" y="5138"/>
                  </a:cubicBezTo>
                  <a:cubicBezTo>
                    <a:pt x="486" y="5225"/>
                    <a:pt x="1032" y="5274"/>
                    <a:pt x="1587" y="5274"/>
                  </a:cubicBezTo>
                  <a:cubicBezTo>
                    <a:pt x="2320" y="5274"/>
                    <a:pt x="3068" y="5188"/>
                    <a:pt x="3710" y="4988"/>
                  </a:cubicBezTo>
                  <a:cubicBezTo>
                    <a:pt x="5590" y="4412"/>
                    <a:pt x="12933" y="1855"/>
                    <a:pt x="15715" y="226"/>
                  </a:cubicBezTo>
                  <a:cubicBezTo>
                    <a:pt x="14813" y="101"/>
                    <a:pt x="13886" y="0"/>
                    <a:pt x="129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5"/>
            <p:cNvSpPr/>
            <p:nvPr/>
          </p:nvSpPr>
          <p:spPr>
            <a:xfrm>
              <a:off x="3198775" y="872200"/>
              <a:ext cx="771950" cy="904175"/>
            </a:xfrm>
            <a:custGeom>
              <a:rect b="b" l="l" r="r" t="t"/>
              <a:pathLst>
                <a:path extrusionOk="0" h="36167" w="30878">
                  <a:moveTo>
                    <a:pt x="19624" y="1"/>
                  </a:moveTo>
                  <a:lnTo>
                    <a:pt x="19624" y="1"/>
                  </a:lnTo>
                  <a:cubicBezTo>
                    <a:pt x="23835" y="3459"/>
                    <a:pt x="26542" y="8722"/>
                    <a:pt x="26542" y="14612"/>
                  </a:cubicBezTo>
                  <a:cubicBezTo>
                    <a:pt x="26542" y="25038"/>
                    <a:pt x="18071" y="33484"/>
                    <a:pt x="7644" y="33484"/>
                  </a:cubicBezTo>
                  <a:cubicBezTo>
                    <a:pt x="4938" y="33484"/>
                    <a:pt x="2356" y="32908"/>
                    <a:pt x="0" y="31880"/>
                  </a:cubicBezTo>
                  <a:lnTo>
                    <a:pt x="0" y="31880"/>
                  </a:lnTo>
                  <a:cubicBezTo>
                    <a:pt x="3258" y="34537"/>
                    <a:pt x="7444" y="36166"/>
                    <a:pt x="11980" y="36166"/>
                  </a:cubicBezTo>
                  <a:cubicBezTo>
                    <a:pt x="22431" y="36166"/>
                    <a:pt x="30878" y="27695"/>
                    <a:pt x="30878" y="17269"/>
                  </a:cubicBezTo>
                  <a:cubicBezTo>
                    <a:pt x="30878" y="9549"/>
                    <a:pt x="26241" y="2933"/>
                    <a:pt x="19624" y="1"/>
                  </a:cubicBezTo>
                  <a:close/>
                </a:path>
              </a:pathLst>
            </a:custGeom>
            <a:solidFill>
              <a:srgbClr val="FFE599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5"/>
            <p:cNvSpPr/>
            <p:nvPr/>
          </p:nvSpPr>
          <p:spPr>
            <a:xfrm>
              <a:off x="2705025" y="356575"/>
              <a:ext cx="1582750" cy="1907900"/>
            </a:xfrm>
            <a:custGeom>
              <a:rect b="b" l="l" r="r" t="t"/>
              <a:pathLst>
                <a:path extrusionOk="0" h="76316" w="63310">
                  <a:moveTo>
                    <a:pt x="3166" y="0"/>
                  </a:moveTo>
                  <a:cubicBezTo>
                    <a:pt x="2929" y="0"/>
                    <a:pt x="2734" y="57"/>
                    <a:pt x="2582" y="174"/>
                  </a:cubicBezTo>
                  <a:cubicBezTo>
                    <a:pt x="1" y="2179"/>
                    <a:pt x="11028" y="20801"/>
                    <a:pt x="27269" y="41779"/>
                  </a:cubicBezTo>
                  <a:cubicBezTo>
                    <a:pt x="42531" y="61522"/>
                    <a:pt x="56927" y="76315"/>
                    <a:pt x="60741" y="76315"/>
                  </a:cubicBezTo>
                  <a:cubicBezTo>
                    <a:pt x="60979" y="76315"/>
                    <a:pt x="61176" y="76258"/>
                    <a:pt x="61329" y="76140"/>
                  </a:cubicBezTo>
                  <a:cubicBezTo>
                    <a:pt x="63309" y="74611"/>
                    <a:pt x="57319" y="63358"/>
                    <a:pt x="47144" y="48796"/>
                  </a:cubicBezTo>
                  <a:cubicBezTo>
                    <a:pt x="46818" y="49272"/>
                    <a:pt x="46467" y="49749"/>
                    <a:pt x="46066" y="50175"/>
                  </a:cubicBezTo>
                  <a:cubicBezTo>
                    <a:pt x="54187" y="61603"/>
                    <a:pt x="59149" y="69949"/>
                    <a:pt x="58046" y="70801"/>
                  </a:cubicBezTo>
                  <a:cubicBezTo>
                    <a:pt x="57985" y="70848"/>
                    <a:pt x="57907" y="70871"/>
                    <a:pt x="57811" y="70871"/>
                  </a:cubicBezTo>
                  <a:cubicBezTo>
                    <a:pt x="55506" y="70871"/>
                    <a:pt x="43274" y="57418"/>
                    <a:pt x="29725" y="39874"/>
                  </a:cubicBezTo>
                  <a:cubicBezTo>
                    <a:pt x="15590" y="21628"/>
                    <a:pt x="5389" y="5864"/>
                    <a:pt x="6918" y="4686"/>
                  </a:cubicBezTo>
                  <a:cubicBezTo>
                    <a:pt x="6978" y="4639"/>
                    <a:pt x="7056" y="4617"/>
                    <a:pt x="7151" y="4617"/>
                  </a:cubicBezTo>
                  <a:cubicBezTo>
                    <a:pt x="8746" y="4617"/>
                    <a:pt x="15128" y="11107"/>
                    <a:pt x="23409" y="20926"/>
                  </a:cubicBezTo>
                  <a:cubicBezTo>
                    <a:pt x="23936" y="20676"/>
                    <a:pt x="24487" y="20450"/>
                    <a:pt x="25039" y="20250"/>
                  </a:cubicBezTo>
                  <a:cubicBezTo>
                    <a:pt x="14567" y="8068"/>
                    <a:pt x="5972" y="0"/>
                    <a:pt x="3166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1" name="Google Shape;661;p15"/>
          <p:cNvGrpSpPr/>
          <p:nvPr/>
        </p:nvGrpSpPr>
        <p:grpSpPr>
          <a:xfrm>
            <a:off x="8317557" y="-49211"/>
            <a:ext cx="1198006" cy="1198006"/>
            <a:chOff x="2751400" y="2498775"/>
            <a:chExt cx="652900" cy="652900"/>
          </a:xfrm>
        </p:grpSpPr>
        <p:sp>
          <p:nvSpPr>
            <p:cNvPr id="662" name="Google Shape;662;p15"/>
            <p:cNvSpPr/>
            <p:nvPr/>
          </p:nvSpPr>
          <p:spPr>
            <a:xfrm>
              <a:off x="2751400" y="2498775"/>
              <a:ext cx="652900" cy="652900"/>
            </a:xfrm>
            <a:custGeom>
              <a:rect b="b" l="l" r="r" t="t"/>
              <a:pathLst>
                <a:path extrusionOk="0" h="26116" w="26116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5"/>
            <p:cNvSpPr/>
            <p:nvPr/>
          </p:nvSpPr>
          <p:spPr>
            <a:xfrm>
              <a:off x="2758925" y="2889025"/>
              <a:ext cx="637875" cy="187500"/>
            </a:xfrm>
            <a:custGeom>
              <a:rect b="b" l="l" r="r" t="t"/>
              <a:pathLst>
                <a:path extrusionOk="0" h="7500" w="25515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5"/>
            <p:cNvSpPr/>
            <p:nvPr/>
          </p:nvSpPr>
          <p:spPr>
            <a:xfrm>
              <a:off x="2761425" y="2606275"/>
              <a:ext cx="637250" cy="224850"/>
            </a:xfrm>
            <a:custGeom>
              <a:rect b="b" l="l" r="r" t="t"/>
              <a:pathLst>
                <a:path extrusionOk="0" h="8994" w="2549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5"/>
            <p:cNvSpPr/>
            <p:nvPr/>
          </p:nvSpPr>
          <p:spPr>
            <a:xfrm>
              <a:off x="2907425" y="2498775"/>
              <a:ext cx="319575" cy="93675"/>
            </a:xfrm>
            <a:custGeom>
              <a:rect b="b" l="l" r="r" t="t"/>
              <a:pathLst>
                <a:path extrusionOk="0" h="3747" w="12783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5"/>
            <p:cNvSpPr/>
            <p:nvPr/>
          </p:nvSpPr>
          <p:spPr>
            <a:xfrm>
              <a:off x="2754525" y="2694275"/>
              <a:ext cx="632875" cy="116125"/>
            </a:xfrm>
            <a:custGeom>
              <a:rect b="b" l="l" r="r" t="t"/>
              <a:pathLst>
                <a:path extrusionOk="0" h="4645" w="25315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5"/>
            <p:cNvSpPr/>
            <p:nvPr/>
          </p:nvSpPr>
          <p:spPr>
            <a:xfrm>
              <a:off x="2752025" y="2829175"/>
              <a:ext cx="619075" cy="167125"/>
            </a:xfrm>
            <a:custGeom>
              <a:rect b="b" l="l" r="r" t="t"/>
              <a:pathLst>
                <a:path extrusionOk="0" h="6685" w="24763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5"/>
            <p:cNvSpPr/>
            <p:nvPr/>
          </p:nvSpPr>
          <p:spPr>
            <a:xfrm>
              <a:off x="2817825" y="2553600"/>
              <a:ext cx="483100" cy="74275"/>
            </a:xfrm>
            <a:custGeom>
              <a:rect b="b" l="l" r="r" t="t"/>
              <a:pathLst>
                <a:path extrusionOk="0" h="2971" w="19324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5"/>
            <p:cNvSpPr/>
            <p:nvPr/>
          </p:nvSpPr>
          <p:spPr>
            <a:xfrm>
              <a:off x="2823450" y="2981950"/>
              <a:ext cx="492500" cy="130900"/>
            </a:xfrm>
            <a:custGeom>
              <a:rect b="b" l="l" r="r" t="t"/>
              <a:pathLst>
                <a:path extrusionOk="0" h="5236" w="1970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5"/>
            <p:cNvSpPr/>
            <p:nvPr/>
          </p:nvSpPr>
          <p:spPr>
            <a:xfrm>
              <a:off x="2842250" y="2542625"/>
              <a:ext cx="562050" cy="609050"/>
            </a:xfrm>
            <a:custGeom>
              <a:rect b="b" l="l" r="r" t="t"/>
              <a:pathLst>
                <a:path extrusionOk="0" h="24362" w="22482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1" name="Google Shape;671;p15"/>
          <p:cNvGrpSpPr/>
          <p:nvPr/>
        </p:nvGrpSpPr>
        <p:grpSpPr>
          <a:xfrm>
            <a:off x="7955883" y="618584"/>
            <a:ext cx="799095" cy="799095"/>
            <a:chOff x="1565300" y="733100"/>
            <a:chExt cx="1143525" cy="1143525"/>
          </a:xfrm>
        </p:grpSpPr>
        <p:sp>
          <p:nvSpPr>
            <p:cNvPr id="672" name="Google Shape;672;p15"/>
            <p:cNvSpPr/>
            <p:nvPr/>
          </p:nvSpPr>
          <p:spPr>
            <a:xfrm>
              <a:off x="1565300" y="733100"/>
              <a:ext cx="1143525" cy="1143525"/>
            </a:xfrm>
            <a:custGeom>
              <a:rect b="b" l="l" r="r" t="t"/>
              <a:pathLst>
                <a:path extrusionOk="0" h="45741" w="45741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5"/>
            <p:cNvSpPr/>
            <p:nvPr/>
          </p:nvSpPr>
          <p:spPr>
            <a:xfrm>
              <a:off x="1565300" y="906675"/>
              <a:ext cx="1143525" cy="708025"/>
            </a:xfrm>
            <a:custGeom>
              <a:rect b="b" l="l" r="r" t="t"/>
              <a:pathLst>
                <a:path extrusionOk="0" h="28321" w="45741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5"/>
            <p:cNvSpPr/>
            <p:nvPr/>
          </p:nvSpPr>
          <p:spPr>
            <a:xfrm>
              <a:off x="1666800" y="1616175"/>
              <a:ext cx="896650" cy="260450"/>
            </a:xfrm>
            <a:custGeom>
              <a:rect b="b" l="l" r="r" t="t"/>
              <a:pathLst>
                <a:path extrusionOk="0" h="10418" w="35866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5"/>
            <p:cNvSpPr/>
            <p:nvPr/>
          </p:nvSpPr>
          <p:spPr>
            <a:xfrm>
              <a:off x="1790250" y="733100"/>
              <a:ext cx="664800" cy="158550"/>
            </a:xfrm>
            <a:custGeom>
              <a:rect b="b" l="l" r="r" t="t"/>
              <a:pathLst>
                <a:path extrusionOk="0" h="6342" w="26592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5"/>
            <p:cNvSpPr/>
            <p:nvPr/>
          </p:nvSpPr>
          <p:spPr>
            <a:xfrm>
              <a:off x="1575325" y="1062675"/>
              <a:ext cx="1133500" cy="371550"/>
            </a:xfrm>
            <a:custGeom>
              <a:rect b="b" l="l" r="r" t="t"/>
              <a:pathLst>
                <a:path extrusionOk="0" h="14862" w="4534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5"/>
            <p:cNvSpPr/>
            <p:nvPr/>
          </p:nvSpPr>
          <p:spPr>
            <a:xfrm>
              <a:off x="1569675" y="1373450"/>
              <a:ext cx="1104675" cy="161625"/>
            </a:xfrm>
            <a:custGeom>
              <a:rect b="b" l="l" r="r" t="t"/>
              <a:pathLst>
                <a:path extrusionOk="0" h="6465" w="44187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5"/>
            <p:cNvSpPr/>
            <p:nvPr/>
          </p:nvSpPr>
          <p:spPr>
            <a:xfrm>
              <a:off x="1731975" y="809550"/>
              <a:ext cx="976850" cy="1067075"/>
            </a:xfrm>
            <a:custGeom>
              <a:rect b="b" l="l" r="r" t="t"/>
              <a:pathLst>
                <a:path extrusionOk="0" h="42683" w="39074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</p:bgPr>
    </p:bg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7"/>
          <p:cNvSpPr/>
          <p:nvPr/>
        </p:nvSpPr>
        <p:spPr>
          <a:xfrm rot="-9370905">
            <a:off x="-108092" y="-662208"/>
            <a:ext cx="9732453" cy="5741531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2" name="Google Shape;68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17"/>
          <p:cNvSpPr/>
          <p:nvPr/>
        </p:nvSpPr>
        <p:spPr>
          <a:xfrm>
            <a:off x="5276925" y="0"/>
            <a:ext cx="4423146" cy="5829284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17"/>
          <p:cNvSpPr/>
          <p:nvPr/>
        </p:nvSpPr>
        <p:spPr>
          <a:xfrm>
            <a:off x="-3519225" y="0"/>
            <a:ext cx="5253633" cy="5276847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37FEF"/>
              </a:solidFill>
            </a:endParaRPr>
          </a:p>
        </p:txBody>
      </p:sp>
      <p:sp>
        <p:nvSpPr>
          <p:cNvPr id="685" name="Google Shape;685;p17"/>
          <p:cNvSpPr txBox="1"/>
          <p:nvPr>
            <p:ph type="title"/>
          </p:nvPr>
        </p:nvSpPr>
        <p:spPr>
          <a:xfrm>
            <a:off x="2295600" y="3021563"/>
            <a:ext cx="4553100" cy="43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86" name="Google Shape;686;p17"/>
          <p:cNvSpPr txBox="1"/>
          <p:nvPr>
            <p:ph idx="1" type="subTitle"/>
          </p:nvPr>
        </p:nvSpPr>
        <p:spPr>
          <a:xfrm>
            <a:off x="2295450" y="1685138"/>
            <a:ext cx="4553100" cy="123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687" name="Google Shape;687;p17"/>
          <p:cNvGrpSpPr/>
          <p:nvPr/>
        </p:nvGrpSpPr>
        <p:grpSpPr>
          <a:xfrm>
            <a:off x="1535429" y="583264"/>
            <a:ext cx="193699" cy="185318"/>
            <a:chOff x="3483800" y="1530650"/>
            <a:chExt cx="1459674" cy="1397574"/>
          </a:xfrm>
        </p:grpSpPr>
        <p:sp>
          <p:nvSpPr>
            <p:cNvPr id="688" name="Google Shape;688;p17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7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7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7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7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7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7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7" name="Google Shape;697;p17"/>
          <p:cNvGrpSpPr/>
          <p:nvPr/>
        </p:nvGrpSpPr>
        <p:grpSpPr>
          <a:xfrm>
            <a:off x="7089424" y="3405872"/>
            <a:ext cx="318260" cy="295560"/>
            <a:chOff x="3931664" y="3196564"/>
            <a:chExt cx="819834" cy="761359"/>
          </a:xfrm>
        </p:grpSpPr>
        <p:sp>
          <p:nvSpPr>
            <p:cNvPr id="698" name="Google Shape;698;p1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1" name="Google Shape;701;p17"/>
          <p:cNvGrpSpPr/>
          <p:nvPr/>
        </p:nvGrpSpPr>
        <p:grpSpPr>
          <a:xfrm>
            <a:off x="575339" y="1284522"/>
            <a:ext cx="500427" cy="464734"/>
            <a:chOff x="3931664" y="3196564"/>
            <a:chExt cx="819834" cy="761359"/>
          </a:xfrm>
        </p:grpSpPr>
        <p:sp>
          <p:nvSpPr>
            <p:cNvPr id="702" name="Google Shape;702;p1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5" name="Google Shape;705;p17"/>
          <p:cNvGrpSpPr/>
          <p:nvPr/>
        </p:nvGrpSpPr>
        <p:grpSpPr>
          <a:xfrm>
            <a:off x="7972429" y="2479089"/>
            <a:ext cx="193699" cy="185318"/>
            <a:chOff x="3483800" y="1530650"/>
            <a:chExt cx="1459674" cy="1397574"/>
          </a:xfrm>
        </p:grpSpPr>
        <p:sp>
          <p:nvSpPr>
            <p:cNvPr id="706" name="Google Shape;706;p17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7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7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7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7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5" name="Google Shape;715;p17"/>
          <p:cNvGrpSpPr/>
          <p:nvPr/>
        </p:nvGrpSpPr>
        <p:grpSpPr>
          <a:xfrm rot="-2700000">
            <a:off x="2741984" y="4418164"/>
            <a:ext cx="307579" cy="294296"/>
            <a:chOff x="3483800" y="1530650"/>
            <a:chExt cx="1459674" cy="1397574"/>
          </a:xfrm>
        </p:grpSpPr>
        <p:sp>
          <p:nvSpPr>
            <p:cNvPr id="716" name="Google Shape;716;p17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5" name="Google Shape;725;p17"/>
          <p:cNvGrpSpPr/>
          <p:nvPr/>
        </p:nvGrpSpPr>
        <p:grpSpPr>
          <a:xfrm rot="-3121908">
            <a:off x="7407403" y="392194"/>
            <a:ext cx="318220" cy="295523"/>
            <a:chOff x="3931664" y="3196564"/>
            <a:chExt cx="819834" cy="761359"/>
          </a:xfrm>
        </p:grpSpPr>
        <p:sp>
          <p:nvSpPr>
            <p:cNvPr id="726" name="Google Shape;726;p1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9" name="Google Shape;729;p17"/>
          <p:cNvGrpSpPr/>
          <p:nvPr/>
        </p:nvGrpSpPr>
        <p:grpSpPr>
          <a:xfrm>
            <a:off x="8370337" y="-422491"/>
            <a:ext cx="1143068" cy="1143068"/>
            <a:chOff x="1565300" y="733100"/>
            <a:chExt cx="1143525" cy="1143525"/>
          </a:xfrm>
        </p:grpSpPr>
        <p:sp>
          <p:nvSpPr>
            <p:cNvPr id="730" name="Google Shape;730;p17"/>
            <p:cNvSpPr/>
            <p:nvPr/>
          </p:nvSpPr>
          <p:spPr>
            <a:xfrm>
              <a:off x="1565300" y="733100"/>
              <a:ext cx="1143525" cy="1143525"/>
            </a:xfrm>
            <a:custGeom>
              <a:rect b="b" l="l" r="r" t="t"/>
              <a:pathLst>
                <a:path extrusionOk="0" h="45741" w="45741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7"/>
            <p:cNvSpPr/>
            <p:nvPr/>
          </p:nvSpPr>
          <p:spPr>
            <a:xfrm>
              <a:off x="1565300" y="906675"/>
              <a:ext cx="1143525" cy="708025"/>
            </a:xfrm>
            <a:custGeom>
              <a:rect b="b" l="l" r="r" t="t"/>
              <a:pathLst>
                <a:path extrusionOk="0" h="28321" w="45741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7"/>
            <p:cNvSpPr/>
            <p:nvPr/>
          </p:nvSpPr>
          <p:spPr>
            <a:xfrm>
              <a:off x="1666800" y="1616175"/>
              <a:ext cx="896650" cy="260450"/>
            </a:xfrm>
            <a:custGeom>
              <a:rect b="b" l="l" r="r" t="t"/>
              <a:pathLst>
                <a:path extrusionOk="0" h="10418" w="35866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7"/>
            <p:cNvSpPr/>
            <p:nvPr/>
          </p:nvSpPr>
          <p:spPr>
            <a:xfrm>
              <a:off x="1790250" y="733100"/>
              <a:ext cx="664800" cy="158550"/>
            </a:xfrm>
            <a:custGeom>
              <a:rect b="b" l="l" r="r" t="t"/>
              <a:pathLst>
                <a:path extrusionOk="0" h="6342" w="26592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7"/>
            <p:cNvSpPr/>
            <p:nvPr/>
          </p:nvSpPr>
          <p:spPr>
            <a:xfrm>
              <a:off x="1575325" y="1062675"/>
              <a:ext cx="1133500" cy="371550"/>
            </a:xfrm>
            <a:custGeom>
              <a:rect b="b" l="l" r="r" t="t"/>
              <a:pathLst>
                <a:path extrusionOk="0" h="14862" w="4534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7"/>
            <p:cNvSpPr/>
            <p:nvPr/>
          </p:nvSpPr>
          <p:spPr>
            <a:xfrm>
              <a:off x="1569675" y="1373450"/>
              <a:ext cx="1104675" cy="161625"/>
            </a:xfrm>
            <a:custGeom>
              <a:rect b="b" l="l" r="r" t="t"/>
              <a:pathLst>
                <a:path extrusionOk="0" h="6465" w="44187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7"/>
            <p:cNvSpPr/>
            <p:nvPr/>
          </p:nvSpPr>
          <p:spPr>
            <a:xfrm>
              <a:off x="1731975" y="809550"/>
              <a:ext cx="976850" cy="1067075"/>
            </a:xfrm>
            <a:custGeom>
              <a:rect b="b" l="l" r="r" t="t"/>
              <a:pathLst>
                <a:path extrusionOk="0" h="42683" w="39074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7" name="Google Shape;737;p17"/>
          <p:cNvGrpSpPr/>
          <p:nvPr/>
        </p:nvGrpSpPr>
        <p:grpSpPr>
          <a:xfrm>
            <a:off x="-324835" y="3402341"/>
            <a:ext cx="1933254" cy="1933222"/>
            <a:chOff x="3174950" y="3673600"/>
            <a:chExt cx="1481875" cy="1481850"/>
          </a:xfrm>
        </p:grpSpPr>
        <p:sp>
          <p:nvSpPr>
            <p:cNvPr id="738" name="Google Shape;738;p17"/>
            <p:cNvSpPr/>
            <p:nvPr/>
          </p:nvSpPr>
          <p:spPr>
            <a:xfrm>
              <a:off x="3174950" y="3673600"/>
              <a:ext cx="1481875" cy="1481850"/>
            </a:xfrm>
            <a:custGeom>
              <a:rect b="b" l="l" r="r" t="t"/>
              <a:pathLst>
                <a:path extrusionOk="0" h="59274" w="59275">
                  <a:moveTo>
                    <a:pt x="29625" y="0"/>
                  </a:moveTo>
                  <a:cubicBezTo>
                    <a:pt x="13259" y="0"/>
                    <a:pt x="1" y="13259"/>
                    <a:pt x="1" y="29650"/>
                  </a:cubicBezTo>
                  <a:cubicBezTo>
                    <a:pt x="1" y="46016"/>
                    <a:pt x="13259" y="59274"/>
                    <a:pt x="29625" y="59274"/>
                  </a:cubicBezTo>
                  <a:cubicBezTo>
                    <a:pt x="46016" y="59274"/>
                    <a:pt x="59274" y="46016"/>
                    <a:pt x="59274" y="29650"/>
                  </a:cubicBezTo>
                  <a:cubicBezTo>
                    <a:pt x="59274" y="13259"/>
                    <a:pt x="46016" y="0"/>
                    <a:pt x="29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7"/>
            <p:cNvSpPr/>
            <p:nvPr/>
          </p:nvSpPr>
          <p:spPr>
            <a:xfrm>
              <a:off x="3267075" y="3800150"/>
              <a:ext cx="1235600" cy="1232625"/>
            </a:xfrm>
            <a:custGeom>
              <a:rect b="b" l="l" r="r" t="t"/>
              <a:pathLst>
                <a:path extrusionOk="0" h="49305" w="49424">
                  <a:moveTo>
                    <a:pt x="26278" y="0"/>
                  </a:moveTo>
                  <a:cubicBezTo>
                    <a:pt x="24426" y="0"/>
                    <a:pt x="18194" y="1847"/>
                    <a:pt x="15589" y="3936"/>
                  </a:cubicBezTo>
                  <a:cubicBezTo>
                    <a:pt x="12807" y="6166"/>
                    <a:pt x="14887" y="7695"/>
                    <a:pt x="11278" y="10753"/>
                  </a:cubicBezTo>
                  <a:cubicBezTo>
                    <a:pt x="9558" y="12210"/>
                    <a:pt x="8055" y="12244"/>
                    <a:pt x="6727" y="12244"/>
                  </a:cubicBezTo>
                  <a:cubicBezTo>
                    <a:pt x="6661" y="12244"/>
                    <a:pt x="6597" y="12244"/>
                    <a:pt x="6532" y="12244"/>
                  </a:cubicBezTo>
                  <a:cubicBezTo>
                    <a:pt x="5157" y="12244"/>
                    <a:pt x="3973" y="12282"/>
                    <a:pt x="2932" y="13961"/>
                  </a:cubicBezTo>
                  <a:cubicBezTo>
                    <a:pt x="827" y="17294"/>
                    <a:pt x="276" y="23435"/>
                    <a:pt x="150" y="27319"/>
                  </a:cubicBezTo>
                  <a:cubicBezTo>
                    <a:pt x="0" y="31229"/>
                    <a:pt x="2782" y="29550"/>
                    <a:pt x="3208" y="33735"/>
                  </a:cubicBezTo>
                  <a:cubicBezTo>
                    <a:pt x="3609" y="37896"/>
                    <a:pt x="14612" y="47921"/>
                    <a:pt x="19223" y="49049"/>
                  </a:cubicBezTo>
                  <a:cubicBezTo>
                    <a:pt x="19967" y="49228"/>
                    <a:pt x="20571" y="49304"/>
                    <a:pt x="21077" y="49304"/>
                  </a:cubicBezTo>
                  <a:cubicBezTo>
                    <a:pt x="23692" y="49304"/>
                    <a:pt x="23673" y="47256"/>
                    <a:pt x="26592" y="46668"/>
                  </a:cubicBezTo>
                  <a:cubicBezTo>
                    <a:pt x="27196" y="46551"/>
                    <a:pt x="27766" y="46503"/>
                    <a:pt x="28321" y="46503"/>
                  </a:cubicBezTo>
                  <a:cubicBezTo>
                    <a:pt x="30611" y="46503"/>
                    <a:pt x="32634" y="47308"/>
                    <a:pt x="35679" y="47308"/>
                  </a:cubicBezTo>
                  <a:cubicBezTo>
                    <a:pt x="36149" y="47308"/>
                    <a:pt x="36644" y="47289"/>
                    <a:pt x="37168" y="47244"/>
                  </a:cubicBezTo>
                  <a:cubicBezTo>
                    <a:pt x="41905" y="46818"/>
                    <a:pt x="41780" y="43059"/>
                    <a:pt x="45389" y="38873"/>
                  </a:cubicBezTo>
                  <a:cubicBezTo>
                    <a:pt x="49023" y="34713"/>
                    <a:pt x="44562" y="29826"/>
                    <a:pt x="44010" y="28447"/>
                  </a:cubicBezTo>
                  <a:cubicBezTo>
                    <a:pt x="43434" y="27044"/>
                    <a:pt x="49148" y="25941"/>
                    <a:pt x="49299" y="22858"/>
                  </a:cubicBezTo>
                  <a:cubicBezTo>
                    <a:pt x="49424" y="19801"/>
                    <a:pt x="44136" y="7545"/>
                    <a:pt x="42456" y="5740"/>
                  </a:cubicBezTo>
                  <a:cubicBezTo>
                    <a:pt x="42001" y="5243"/>
                    <a:pt x="41480" y="5073"/>
                    <a:pt x="40913" y="5073"/>
                  </a:cubicBezTo>
                  <a:cubicBezTo>
                    <a:pt x="39687" y="5073"/>
                    <a:pt x="38241" y="5868"/>
                    <a:pt x="36757" y="5868"/>
                  </a:cubicBezTo>
                  <a:cubicBezTo>
                    <a:pt x="36435" y="5868"/>
                    <a:pt x="36113" y="5831"/>
                    <a:pt x="35790" y="5740"/>
                  </a:cubicBezTo>
                  <a:cubicBezTo>
                    <a:pt x="33283" y="5039"/>
                    <a:pt x="31128" y="1003"/>
                    <a:pt x="26592" y="26"/>
                  </a:cubicBezTo>
                  <a:cubicBezTo>
                    <a:pt x="26509" y="9"/>
                    <a:pt x="26403" y="0"/>
                    <a:pt x="262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7"/>
            <p:cNvSpPr/>
            <p:nvPr/>
          </p:nvSpPr>
          <p:spPr>
            <a:xfrm>
              <a:off x="3423700" y="3886675"/>
              <a:ext cx="915450" cy="938050"/>
            </a:xfrm>
            <a:custGeom>
              <a:rect b="b" l="l" r="r" t="t"/>
              <a:pathLst>
                <a:path extrusionOk="0" h="37522" w="36618">
                  <a:moveTo>
                    <a:pt x="21166" y="0"/>
                  </a:moveTo>
                  <a:cubicBezTo>
                    <a:pt x="20747" y="0"/>
                    <a:pt x="20260" y="99"/>
                    <a:pt x="19675" y="324"/>
                  </a:cubicBezTo>
                  <a:cubicBezTo>
                    <a:pt x="15740" y="1853"/>
                    <a:pt x="12983" y="6816"/>
                    <a:pt x="11555" y="7843"/>
                  </a:cubicBezTo>
                  <a:cubicBezTo>
                    <a:pt x="9074" y="9648"/>
                    <a:pt x="2783" y="11803"/>
                    <a:pt x="1805" y="14410"/>
                  </a:cubicBezTo>
                  <a:cubicBezTo>
                    <a:pt x="828" y="17041"/>
                    <a:pt x="1" y="21227"/>
                    <a:pt x="4312" y="23031"/>
                  </a:cubicBezTo>
                  <a:cubicBezTo>
                    <a:pt x="8622" y="24836"/>
                    <a:pt x="13234" y="28320"/>
                    <a:pt x="12808" y="31252"/>
                  </a:cubicBezTo>
                  <a:cubicBezTo>
                    <a:pt x="12382" y="34159"/>
                    <a:pt x="15690" y="37367"/>
                    <a:pt x="19675" y="37518"/>
                  </a:cubicBezTo>
                  <a:cubicBezTo>
                    <a:pt x="19749" y="37520"/>
                    <a:pt x="19825" y="37521"/>
                    <a:pt x="19903" y="37521"/>
                  </a:cubicBezTo>
                  <a:cubicBezTo>
                    <a:pt x="23989" y="37521"/>
                    <a:pt x="32572" y="34295"/>
                    <a:pt x="32031" y="29548"/>
                  </a:cubicBezTo>
                  <a:cubicBezTo>
                    <a:pt x="31480" y="24685"/>
                    <a:pt x="33008" y="20926"/>
                    <a:pt x="34813" y="18420"/>
                  </a:cubicBezTo>
                  <a:cubicBezTo>
                    <a:pt x="36618" y="15914"/>
                    <a:pt x="36066" y="12304"/>
                    <a:pt x="33560" y="9949"/>
                  </a:cubicBezTo>
                  <a:cubicBezTo>
                    <a:pt x="31054" y="7568"/>
                    <a:pt x="31179" y="5337"/>
                    <a:pt x="27144" y="4234"/>
                  </a:cubicBezTo>
                  <a:cubicBezTo>
                    <a:pt x="23705" y="3273"/>
                    <a:pt x="23579" y="0"/>
                    <a:pt x="21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7"/>
            <p:cNvSpPr/>
            <p:nvPr/>
          </p:nvSpPr>
          <p:spPr>
            <a:xfrm>
              <a:off x="3814675" y="4088925"/>
              <a:ext cx="406050" cy="481825"/>
            </a:xfrm>
            <a:custGeom>
              <a:rect b="b" l="l" r="r" t="t"/>
              <a:pathLst>
                <a:path extrusionOk="0" h="19273" w="16242">
                  <a:moveTo>
                    <a:pt x="5144" y="0"/>
                  </a:moveTo>
                  <a:cubicBezTo>
                    <a:pt x="5084" y="0"/>
                    <a:pt x="5024" y="1"/>
                    <a:pt x="4963" y="4"/>
                  </a:cubicBezTo>
                  <a:cubicBezTo>
                    <a:pt x="2282" y="104"/>
                    <a:pt x="1" y="2510"/>
                    <a:pt x="227" y="4214"/>
                  </a:cubicBezTo>
                  <a:cubicBezTo>
                    <a:pt x="502" y="6295"/>
                    <a:pt x="2883" y="10330"/>
                    <a:pt x="5114" y="11733"/>
                  </a:cubicBezTo>
                  <a:cubicBezTo>
                    <a:pt x="7274" y="13093"/>
                    <a:pt x="4991" y="19272"/>
                    <a:pt x="7123" y="19272"/>
                  </a:cubicBezTo>
                  <a:cubicBezTo>
                    <a:pt x="7192" y="19272"/>
                    <a:pt x="7266" y="19266"/>
                    <a:pt x="7344" y="19252"/>
                  </a:cubicBezTo>
                  <a:cubicBezTo>
                    <a:pt x="9851" y="18826"/>
                    <a:pt x="13034" y="15418"/>
                    <a:pt x="12482" y="13037"/>
                  </a:cubicBezTo>
                  <a:cubicBezTo>
                    <a:pt x="11931" y="10631"/>
                    <a:pt x="15139" y="7623"/>
                    <a:pt x="15690" y="7022"/>
                  </a:cubicBezTo>
                  <a:cubicBezTo>
                    <a:pt x="16242" y="6445"/>
                    <a:pt x="15966" y="4641"/>
                    <a:pt x="13886" y="3112"/>
                  </a:cubicBezTo>
                  <a:cubicBezTo>
                    <a:pt x="11780" y="1558"/>
                    <a:pt x="8598" y="1006"/>
                    <a:pt x="6768" y="305"/>
                  </a:cubicBezTo>
                  <a:cubicBezTo>
                    <a:pt x="6227" y="102"/>
                    <a:pt x="5685" y="0"/>
                    <a:pt x="5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7"/>
            <p:cNvSpPr/>
            <p:nvPr/>
          </p:nvSpPr>
          <p:spPr>
            <a:xfrm>
              <a:off x="3345375" y="3798900"/>
              <a:ext cx="1311450" cy="1356550"/>
            </a:xfrm>
            <a:custGeom>
              <a:rect b="b" l="l" r="r" t="t"/>
              <a:pathLst>
                <a:path extrusionOk="0" h="54262" w="52458">
                  <a:moveTo>
                    <a:pt x="39350" y="1"/>
                  </a:moveTo>
                  <a:lnTo>
                    <a:pt x="39350" y="1"/>
                  </a:lnTo>
                  <a:cubicBezTo>
                    <a:pt x="43610" y="5139"/>
                    <a:pt x="46167" y="11730"/>
                    <a:pt x="46167" y="18923"/>
                  </a:cubicBezTo>
                  <a:cubicBezTo>
                    <a:pt x="46167" y="35289"/>
                    <a:pt x="32883" y="48573"/>
                    <a:pt x="16517" y="48573"/>
                  </a:cubicBezTo>
                  <a:cubicBezTo>
                    <a:pt x="10402" y="48573"/>
                    <a:pt x="4713" y="46718"/>
                    <a:pt x="1" y="43535"/>
                  </a:cubicBezTo>
                  <a:lnTo>
                    <a:pt x="1" y="43535"/>
                  </a:lnTo>
                  <a:cubicBezTo>
                    <a:pt x="5440" y="50101"/>
                    <a:pt x="13635" y="54262"/>
                    <a:pt x="22808" y="54262"/>
                  </a:cubicBezTo>
                  <a:cubicBezTo>
                    <a:pt x="39199" y="54262"/>
                    <a:pt x="52457" y="41004"/>
                    <a:pt x="52457" y="24638"/>
                  </a:cubicBezTo>
                  <a:cubicBezTo>
                    <a:pt x="52457" y="14362"/>
                    <a:pt x="47244" y="5339"/>
                    <a:pt x="39350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18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5" name="Google Shape;74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6" name="Google Shape;746;p18"/>
          <p:cNvGrpSpPr/>
          <p:nvPr/>
        </p:nvGrpSpPr>
        <p:grpSpPr>
          <a:xfrm>
            <a:off x="239179" y="908649"/>
            <a:ext cx="309897" cy="287794"/>
            <a:chOff x="3931664" y="3196564"/>
            <a:chExt cx="819834" cy="761359"/>
          </a:xfrm>
        </p:grpSpPr>
        <p:sp>
          <p:nvSpPr>
            <p:cNvPr id="747" name="Google Shape;747;p18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8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8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0" name="Google Shape;750;p18"/>
          <p:cNvGrpSpPr/>
          <p:nvPr/>
        </p:nvGrpSpPr>
        <p:grpSpPr>
          <a:xfrm>
            <a:off x="8830437" y="4641113"/>
            <a:ext cx="406227" cy="388246"/>
            <a:chOff x="3483800" y="1530650"/>
            <a:chExt cx="1459674" cy="1397574"/>
          </a:xfrm>
        </p:grpSpPr>
        <p:sp>
          <p:nvSpPr>
            <p:cNvPr id="751" name="Google Shape;751;p18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8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8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8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8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8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8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0" name="Google Shape;760;p18"/>
          <p:cNvGrpSpPr/>
          <p:nvPr/>
        </p:nvGrpSpPr>
        <p:grpSpPr>
          <a:xfrm rot="3907081">
            <a:off x="128235" y="1501958"/>
            <a:ext cx="153542" cy="142591"/>
            <a:chOff x="3931664" y="3196564"/>
            <a:chExt cx="819834" cy="761359"/>
          </a:xfrm>
        </p:grpSpPr>
        <p:sp>
          <p:nvSpPr>
            <p:cNvPr id="761" name="Google Shape;761;p18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8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8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4" name="Google Shape;764;p18"/>
          <p:cNvGrpSpPr/>
          <p:nvPr/>
        </p:nvGrpSpPr>
        <p:grpSpPr>
          <a:xfrm rot="3907081">
            <a:off x="8616760" y="4004183"/>
            <a:ext cx="153542" cy="142591"/>
            <a:chOff x="3931664" y="3196564"/>
            <a:chExt cx="819834" cy="761359"/>
          </a:xfrm>
        </p:grpSpPr>
        <p:sp>
          <p:nvSpPr>
            <p:cNvPr id="765" name="Google Shape;765;p18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8" name="Google Shape;768;p18"/>
          <p:cNvGrpSpPr/>
          <p:nvPr/>
        </p:nvGrpSpPr>
        <p:grpSpPr>
          <a:xfrm rot="-2977161">
            <a:off x="8962885" y="3149974"/>
            <a:ext cx="288648" cy="268060"/>
            <a:chOff x="3931664" y="3196564"/>
            <a:chExt cx="819834" cy="761359"/>
          </a:xfrm>
        </p:grpSpPr>
        <p:sp>
          <p:nvSpPr>
            <p:cNvPr id="769" name="Google Shape;769;p18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8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2" name="Google Shape;772;p18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3" name="Google Shape;773;p18"/>
          <p:cNvSpPr/>
          <p:nvPr/>
        </p:nvSpPr>
        <p:spPr>
          <a:xfrm>
            <a:off x="720825" y="1451400"/>
            <a:ext cx="7704000" cy="3152100"/>
          </a:xfrm>
          <a:prstGeom prst="roundRect">
            <a:avLst>
              <a:gd fmla="val 16667" name="adj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18"/>
          <p:cNvSpPr txBox="1"/>
          <p:nvPr>
            <p:ph idx="1" type="subTitle"/>
          </p:nvPr>
        </p:nvSpPr>
        <p:spPr>
          <a:xfrm>
            <a:off x="1867611" y="2207550"/>
            <a:ext cx="2295600" cy="68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75" name="Google Shape;775;p18"/>
          <p:cNvSpPr txBox="1"/>
          <p:nvPr>
            <p:ph idx="2" type="title"/>
          </p:nvPr>
        </p:nvSpPr>
        <p:spPr>
          <a:xfrm>
            <a:off x="1867611" y="1865550"/>
            <a:ext cx="22956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6" name="Google Shape;776;p18"/>
          <p:cNvSpPr txBox="1"/>
          <p:nvPr>
            <p:ph idx="3" type="subTitle"/>
          </p:nvPr>
        </p:nvSpPr>
        <p:spPr>
          <a:xfrm>
            <a:off x="5544486" y="2207550"/>
            <a:ext cx="2295600" cy="68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77" name="Google Shape;777;p18"/>
          <p:cNvSpPr txBox="1"/>
          <p:nvPr>
            <p:ph idx="4" type="title"/>
          </p:nvPr>
        </p:nvSpPr>
        <p:spPr>
          <a:xfrm>
            <a:off x="5544486" y="1865550"/>
            <a:ext cx="22956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8" name="Google Shape;778;p18"/>
          <p:cNvSpPr txBox="1"/>
          <p:nvPr>
            <p:ph idx="5" type="subTitle"/>
          </p:nvPr>
        </p:nvSpPr>
        <p:spPr>
          <a:xfrm>
            <a:off x="1867611" y="3543425"/>
            <a:ext cx="2295600" cy="68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79" name="Google Shape;779;p18"/>
          <p:cNvSpPr txBox="1"/>
          <p:nvPr>
            <p:ph idx="6" type="title"/>
          </p:nvPr>
        </p:nvSpPr>
        <p:spPr>
          <a:xfrm>
            <a:off x="1867462" y="3201425"/>
            <a:ext cx="22956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0" name="Google Shape;780;p18"/>
          <p:cNvSpPr txBox="1"/>
          <p:nvPr>
            <p:ph idx="7" type="subTitle"/>
          </p:nvPr>
        </p:nvSpPr>
        <p:spPr>
          <a:xfrm>
            <a:off x="5544486" y="3543425"/>
            <a:ext cx="2295600" cy="68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81" name="Google Shape;781;p18"/>
          <p:cNvSpPr txBox="1"/>
          <p:nvPr>
            <p:ph idx="8" type="title"/>
          </p:nvPr>
        </p:nvSpPr>
        <p:spPr>
          <a:xfrm>
            <a:off x="5544486" y="3201425"/>
            <a:ext cx="22956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2" name="Google Shape;782;p18"/>
          <p:cNvSpPr txBox="1"/>
          <p:nvPr>
            <p:ph hasCustomPrompt="1" idx="9" type="title"/>
          </p:nvPr>
        </p:nvSpPr>
        <p:spPr>
          <a:xfrm>
            <a:off x="1303913" y="1865550"/>
            <a:ext cx="4146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83" name="Google Shape;783;p18"/>
          <p:cNvSpPr txBox="1"/>
          <p:nvPr>
            <p:ph hasCustomPrompt="1" idx="13" type="title"/>
          </p:nvPr>
        </p:nvSpPr>
        <p:spPr>
          <a:xfrm>
            <a:off x="1303913" y="3201425"/>
            <a:ext cx="4146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84" name="Google Shape;784;p18"/>
          <p:cNvSpPr txBox="1"/>
          <p:nvPr>
            <p:ph hasCustomPrompt="1" idx="14" type="title"/>
          </p:nvPr>
        </p:nvSpPr>
        <p:spPr>
          <a:xfrm>
            <a:off x="4980788" y="1865550"/>
            <a:ext cx="4146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85" name="Google Shape;785;p18"/>
          <p:cNvSpPr txBox="1"/>
          <p:nvPr>
            <p:ph hasCustomPrompt="1" idx="15" type="title"/>
          </p:nvPr>
        </p:nvSpPr>
        <p:spPr>
          <a:xfrm>
            <a:off x="4980788" y="3201425"/>
            <a:ext cx="4146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grpSp>
        <p:nvGrpSpPr>
          <p:cNvPr id="786" name="Google Shape;786;p18"/>
          <p:cNvGrpSpPr/>
          <p:nvPr/>
        </p:nvGrpSpPr>
        <p:grpSpPr>
          <a:xfrm>
            <a:off x="-244345" y="-118031"/>
            <a:ext cx="898724" cy="898750"/>
            <a:chOff x="4876725" y="2387875"/>
            <a:chExt cx="874075" cy="874100"/>
          </a:xfrm>
        </p:grpSpPr>
        <p:sp>
          <p:nvSpPr>
            <p:cNvPr id="787" name="Google Shape;787;p18"/>
            <p:cNvSpPr/>
            <p:nvPr/>
          </p:nvSpPr>
          <p:spPr>
            <a:xfrm>
              <a:off x="4876725" y="2387875"/>
              <a:ext cx="874075" cy="874100"/>
            </a:xfrm>
            <a:custGeom>
              <a:rect b="b" l="l" r="r" t="t"/>
              <a:pathLst>
                <a:path extrusionOk="0" h="34964" w="34963">
                  <a:moveTo>
                    <a:pt x="17469" y="0"/>
                  </a:moveTo>
                  <a:cubicBezTo>
                    <a:pt x="7820" y="0"/>
                    <a:pt x="0" y="7845"/>
                    <a:pt x="0" y="17494"/>
                  </a:cubicBezTo>
                  <a:cubicBezTo>
                    <a:pt x="0" y="27143"/>
                    <a:pt x="7820" y="34963"/>
                    <a:pt x="17469" y="34963"/>
                  </a:cubicBezTo>
                  <a:cubicBezTo>
                    <a:pt x="27118" y="34963"/>
                    <a:pt x="34963" y="27143"/>
                    <a:pt x="34963" y="17494"/>
                  </a:cubicBezTo>
                  <a:cubicBezTo>
                    <a:pt x="34963" y="7845"/>
                    <a:pt x="27118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8"/>
            <p:cNvSpPr/>
            <p:nvPr/>
          </p:nvSpPr>
          <p:spPr>
            <a:xfrm>
              <a:off x="4881725" y="2387875"/>
              <a:ext cx="853425" cy="674625"/>
            </a:xfrm>
            <a:custGeom>
              <a:rect b="b" l="l" r="r" t="t"/>
              <a:pathLst>
                <a:path extrusionOk="0" h="26985" w="34137">
                  <a:moveTo>
                    <a:pt x="17269" y="0"/>
                  </a:moveTo>
                  <a:cubicBezTo>
                    <a:pt x="8472" y="0"/>
                    <a:pt x="1204" y="6542"/>
                    <a:pt x="1" y="15013"/>
                  </a:cubicBezTo>
                  <a:cubicBezTo>
                    <a:pt x="1931" y="15088"/>
                    <a:pt x="4462" y="15013"/>
                    <a:pt x="5440" y="16341"/>
                  </a:cubicBezTo>
                  <a:cubicBezTo>
                    <a:pt x="7008" y="18495"/>
                    <a:pt x="6478" y="22112"/>
                    <a:pt x="8850" y="22112"/>
                  </a:cubicBezTo>
                  <a:cubicBezTo>
                    <a:pt x="9018" y="22112"/>
                    <a:pt x="9200" y="22094"/>
                    <a:pt x="9399" y="22056"/>
                  </a:cubicBezTo>
                  <a:cubicBezTo>
                    <a:pt x="12349" y="21495"/>
                    <a:pt x="16793" y="19796"/>
                    <a:pt x="18902" y="19796"/>
                  </a:cubicBezTo>
                  <a:cubicBezTo>
                    <a:pt x="18961" y="19796"/>
                    <a:pt x="19018" y="19797"/>
                    <a:pt x="19074" y="19800"/>
                  </a:cubicBezTo>
                  <a:cubicBezTo>
                    <a:pt x="21104" y="19875"/>
                    <a:pt x="22432" y="24437"/>
                    <a:pt x="24487" y="26517"/>
                  </a:cubicBezTo>
                  <a:cubicBezTo>
                    <a:pt x="24810" y="26844"/>
                    <a:pt x="25109" y="26984"/>
                    <a:pt x="25390" y="26984"/>
                  </a:cubicBezTo>
                  <a:cubicBezTo>
                    <a:pt x="26873" y="26984"/>
                    <a:pt x="27869" y="23067"/>
                    <a:pt x="29450" y="22056"/>
                  </a:cubicBezTo>
                  <a:cubicBezTo>
                    <a:pt x="31304" y="20853"/>
                    <a:pt x="34136" y="14286"/>
                    <a:pt x="32106" y="12958"/>
                  </a:cubicBezTo>
                  <a:cubicBezTo>
                    <a:pt x="30051" y="11630"/>
                    <a:pt x="27244" y="8948"/>
                    <a:pt x="28197" y="6792"/>
                  </a:cubicBezTo>
                  <a:cubicBezTo>
                    <a:pt x="28472" y="6191"/>
                    <a:pt x="29074" y="5690"/>
                    <a:pt x="29725" y="5239"/>
                  </a:cubicBezTo>
                  <a:cubicBezTo>
                    <a:pt x="26567" y="2005"/>
                    <a:pt x="22156" y="0"/>
                    <a:pt x="1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8"/>
            <p:cNvSpPr/>
            <p:nvPr/>
          </p:nvSpPr>
          <p:spPr>
            <a:xfrm>
              <a:off x="5011425" y="2387875"/>
              <a:ext cx="511325" cy="495050"/>
            </a:xfrm>
            <a:custGeom>
              <a:rect b="b" l="l" r="r" t="t"/>
              <a:pathLst>
                <a:path extrusionOk="0" h="19802" w="20453">
                  <a:moveTo>
                    <a:pt x="12081" y="0"/>
                  </a:moveTo>
                  <a:cubicBezTo>
                    <a:pt x="7620" y="0"/>
                    <a:pt x="3560" y="1705"/>
                    <a:pt x="477" y="4462"/>
                  </a:cubicBezTo>
                  <a:cubicBezTo>
                    <a:pt x="1" y="5640"/>
                    <a:pt x="277" y="6567"/>
                    <a:pt x="1555" y="6792"/>
                  </a:cubicBezTo>
                  <a:cubicBezTo>
                    <a:pt x="4412" y="7294"/>
                    <a:pt x="8121" y="8973"/>
                    <a:pt x="6267" y="10652"/>
                  </a:cubicBezTo>
                  <a:cubicBezTo>
                    <a:pt x="4412" y="12356"/>
                    <a:pt x="2432" y="11805"/>
                    <a:pt x="3510" y="14111"/>
                  </a:cubicBezTo>
                  <a:cubicBezTo>
                    <a:pt x="4576" y="16392"/>
                    <a:pt x="5274" y="19801"/>
                    <a:pt x="8031" y="19801"/>
                  </a:cubicBezTo>
                  <a:cubicBezTo>
                    <a:pt x="8061" y="19801"/>
                    <a:pt x="8091" y="19801"/>
                    <a:pt x="8121" y="19800"/>
                  </a:cubicBezTo>
                  <a:cubicBezTo>
                    <a:pt x="10953" y="19700"/>
                    <a:pt x="13084" y="15439"/>
                    <a:pt x="14587" y="13058"/>
                  </a:cubicBezTo>
                  <a:cubicBezTo>
                    <a:pt x="16091" y="10652"/>
                    <a:pt x="17971" y="11855"/>
                    <a:pt x="18848" y="9173"/>
                  </a:cubicBezTo>
                  <a:cubicBezTo>
                    <a:pt x="19725" y="6492"/>
                    <a:pt x="20452" y="4462"/>
                    <a:pt x="17695" y="4186"/>
                  </a:cubicBezTo>
                  <a:cubicBezTo>
                    <a:pt x="17423" y="4161"/>
                    <a:pt x="17159" y="4151"/>
                    <a:pt x="16906" y="4151"/>
                  </a:cubicBezTo>
                  <a:cubicBezTo>
                    <a:pt x="15645" y="4151"/>
                    <a:pt x="14622" y="4406"/>
                    <a:pt x="13852" y="4406"/>
                  </a:cubicBezTo>
                  <a:cubicBezTo>
                    <a:pt x="13211" y="4406"/>
                    <a:pt x="12744" y="4230"/>
                    <a:pt x="12457" y="3584"/>
                  </a:cubicBezTo>
                  <a:cubicBezTo>
                    <a:pt x="11956" y="2432"/>
                    <a:pt x="12432" y="1203"/>
                    <a:pt x="12933" y="51"/>
                  </a:cubicBezTo>
                  <a:cubicBezTo>
                    <a:pt x="12633" y="51"/>
                    <a:pt x="12382" y="0"/>
                    <a:pt x="12081" y="0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8"/>
            <p:cNvSpPr/>
            <p:nvPr/>
          </p:nvSpPr>
          <p:spPr>
            <a:xfrm>
              <a:off x="5453575" y="2644250"/>
              <a:ext cx="297225" cy="386575"/>
            </a:xfrm>
            <a:custGeom>
              <a:rect b="b" l="l" r="r" t="t"/>
              <a:pathLst>
                <a:path extrusionOk="0" h="15463" w="11889">
                  <a:moveTo>
                    <a:pt x="9459" y="1"/>
                  </a:moveTo>
                  <a:cubicBezTo>
                    <a:pt x="9239" y="1"/>
                    <a:pt x="9012" y="15"/>
                    <a:pt x="8781" y="46"/>
                  </a:cubicBezTo>
                  <a:cubicBezTo>
                    <a:pt x="5799" y="472"/>
                    <a:pt x="2616" y="497"/>
                    <a:pt x="3217" y="3605"/>
                  </a:cubicBezTo>
                  <a:cubicBezTo>
                    <a:pt x="3819" y="6688"/>
                    <a:pt x="4821" y="9269"/>
                    <a:pt x="3217" y="9545"/>
                  </a:cubicBezTo>
                  <a:cubicBezTo>
                    <a:pt x="3093" y="9564"/>
                    <a:pt x="2967" y="9573"/>
                    <a:pt x="2839" y="9573"/>
                  </a:cubicBezTo>
                  <a:cubicBezTo>
                    <a:pt x="1961" y="9573"/>
                    <a:pt x="1025" y="9173"/>
                    <a:pt x="517" y="9173"/>
                  </a:cubicBezTo>
                  <a:cubicBezTo>
                    <a:pt x="142" y="9173"/>
                    <a:pt x="0" y="9391"/>
                    <a:pt x="285" y="10147"/>
                  </a:cubicBezTo>
                  <a:cubicBezTo>
                    <a:pt x="987" y="12101"/>
                    <a:pt x="2390" y="13881"/>
                    <a:pt x="3719" y="14407"/>
                  </a:cubicBezTo>
                  <a:cubicBezTo>
                    <a:pt x="5047" y="14934"/>
                    <a:pt x="6375" y="15385"/>
                    <a:pt x="7102" y="15460"/>
                  </a:cubicBezTo>
                  <a:cubicBezTo>
                    <a:pt x="7114" y="15462"/>
                    <a:pt x="7126" y="15462"/>
                    <a:pt x="7138" y="15462"/>
                  </a:cubicBezTo>
                  <a:cubicBezTo>
                    <a:pt x="7851" y="15462"/>
                    <a:pt x="9213" y="12653"/>
                    <a:pt x="11012" y="12653"/>
                  </a:cubicBezTo>
                  <a:cubicBezTo>
                    <a:pt x="11563" y="10949"/>
                    <a:pt x="11889" y="9119"/>
                    <a:pt x="11889" y="7239"/>
                  </a:cubicBezTo>
                  <a:cubicBezTo>
                    <a:pt x="11889" y="4683"/>
                    <a:pt x="11313" y="2252"/>
                    <a:pt x="10335" y="71"/>
                  </a:cubicBezTo>
                  <a:cubicBezTo>
                    <a:pt x="10058" y="28"/>
                    <a:pt x="9765" y="1"/>
                    <a:pt x="945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8"/>
            <p:cNvSpPr/>
            <p:nvPr/>
          </p:nvSpPr>
          <p:spPr>
            <a:xfrm>
              <a:off x="4896150" y="2939125"/>
              <a:ext cx="609050" cy="322850"/>
            </a:xfrm>
            <a:custGeom>
              <a:rect b="b" l="l" r="r" t="t"/>
              <a:pathLst>
                <a:path extrusionOk="0" h="12914" w="24362">
                  <a:moveTo>
                    <a:pt x="2449" y="1"/>
                  </a:moveTo>
                  <a:cubicBezTo>
                    <a:pt x="1605" y="1"/>
                    <a:pt x="763" y="234"/>
                    <a:pt x="0" y="557"/>
                  </a:cubicBezTo>
                  <a:cubicBezTo>
                    <a:pt x="2181" y="7700"/>
                    <a:pt x="8848" y="12913"/>
                    <a:pt x="16692" y="12913"/>
                  </a:cubicBezTo>
                  <a:cubicBezTo>
                    <a:pt x="19449" y="12913"/>
                    <a:pt x="22056" y="12261"/>
                    <a:pt x="24361" y="11134"/>
                  </a:cubicBezTo>
                  <a:cubicBezTo>
                    <a:pt x="23234" y="10833"/>
                    <a:pt x="21630" y="10607"/>
                    <a:pt x="21153" y="9805"/>
                  </a:cubicBezTo>
                  <a:cubicBezTo>
                    <a:pt x="20176" y="8126"/>
                    <a:pt x="21780" y="7474"/>
                    <a:pt x="21153" y="4918"/>
                  </a:cubicBezTo>
                  <a:cubicBezTo>
                    <a:pt x="20527" y="2337"/>
                    <a:pt x="19299" y="3239"/>
                    <a:pt x="17168" y="1459"/>
                  </a:cubicBezTo>
                  <a:cubicBezTo>
                    <a:pt x="16653" y="1029"/>
                    <a:pt x="16143" y="843"/>
                    <a:pt x="15653" y="843"/>
                  </a:cubicBezTo>
                  <a:cubicBezTo>
                    <a:pt x="14117" y="843"/>
                    <a:pt x="12771" y="2662"/>
                    <a:pt x="12030" y="4467"/>
                  </a:cubicBezTo>
                  <a:cubicBezTo>
                    <a:pt x="11784" y="5061"/>
                    <a:pt x="11397" y="5311"/>
                    <a:pt x="10915" y="5311"/>
                  </a:cubicBezTo>
                  <a:cubicBezTo>
                    <a:pt x="9486" y="5311"/>
                    <a:pt x="7219" y="3114"/>
                    <a:pt x="5289" y="1184"/>
                  </a:cubicBezTo>
                  <a:cubicBezTo>
                    <a:pt x="4424" y="319"/>
                    <a:pt x="3436" y="1"/>
                    <a:pt x="244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8"/>
            <p:cNvSpPr/>
            <p:nvPr/>
          </p:nvSpPr>
          <p:spPr>
            <a:xfrm>
              <a:off x="5159300" y="2454100"/>
              <a:ext cx="224975" cy="353875"/>
            </a:xfrm>
            <a:custGeom>
              <a:rect b="b" l="l" r="r" t="t"/>
              <a:pathLst>
                <a:path extrusionOk="0" h="14155" w="8999">
                  <a:moveTo>
                    <a:pt x="4556" y="1"/>
                  </a:moveTo>
                  <a:cubicBezTo>
                    <a:pt x="4412" y="1"/>
                    <a:pt x="4240" y="11"/>
                    <a:pt x="4036" y="33"/>
                  </a:cubicBezTo>
                  <a:cubicBezTo>
                    <a:pt x="1680" y="309"/>
                    <a:pt x="176" y="209"/>
                    <a:pt x="76" y="1186"/>
                  </a:cubicBezTo>
                  <a:cubicBezTo>
                    <a:pt x="1" y="2163"/>
                    <a:pt x="1053" y="4118"/>
                    <a:pt x="2031" y="5046"/>
                  </a:cubicBezTo>
                  <a:cubicBezTo>
                    <a:pt x="3008" y="5973"/>
                    <a:pt x="3635" y="8404"/>
                    <a:pt x="2557" y="9457"/>
                  </a:cubicBezTo>
                  <a:cubicBezTo>
                    <a:pt x="1129" y="10835"/>
                    <a:pt x="1" y="11211"/>
                    <a:pt x="1580" y="12640"/>
                  </a:cubicBezTo>
                  <a:cubicBezTo>
                    <a:pt x="2492" y="13438"/>
                    <a:pt x="2950" y="14155"/>
                    <a:pt x="3434" y="14155"/>
                  </a:cubicBezTo>
                  <a:cubicBezTo>
                    <a:pt x="3801" y="14155"/>
                    <a:pt x="4182" y="13742"/>
                    <a:pt x="4788" y="12640"/>
                  </a:cubicBezTo>
                  <a:cubicBezTo>
                    <a:pt x="6166" y="10058"/>
                    <a:pt x="7344" y="8880"/>
                    <a:pt x="7971" y="7602"/>
                  </a:cubicBezTo>
                  <a:cubicBezTo>
                    <a:pt x="8597" y="6324"/>
                    <a:pt x="8998" y="4444"/>
                    <a:pt x="7520" y="4143"/>
                  </a:cubicBezTo>
                  <a:cubicBezTo>
                    <a:pt x="6041" y="3843"/>
                    <a:pt x="4863" y="4194"/>
                    <a:pt x="4687" y="2615"/>
                  </a:cubicBezTo>
                  <a:cubicBezTo>
                    <a:pt x="4527" y="1151"/>
                    <a:pt x="6057" y="1"/>
                    <a:pt x="455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8"/>
            <p:cNvSpPr/>
            <p:nvPr/>
          </p:nvSpPr>
          <p:spPr>
            <a:xfrm>
              <a:off x="5386800" y="2744225"/>
              <a:ext cx="73900" cy="54075"/>
            </a:xfrm>
            <a:custGeom>
              <a:rect b="b" l="l" r="r" t="t"/>
              <a:pathLst>
                <a:path extrusionOk="0" h="2163" w="2956">
                  <a:moveTo>
                    <a:pt x="973" y="0"/>
                  </a:moveTo>
                  <a:cubicBezTo>
                    <a:pt x="35" y="0"/>
                    <a:pt x="1" y="2163"/>
                    <a:pt x="901" y="2163"/>
                  </a:cubicBezTo>
                  <a:cubicBezTo>
                    <a:pt x="1978" y="2163"/>
                    <a:pt x="2956" y="1185"/>
                    <a:pt x="1527" y="208"/>
                  </a:cubicBezTo>
                  <a:cubicBezTo>
                    <a:pt x="1317" y="62"/>
                    <a:pt x="1132" y="0"/>
                    <a:pt x="973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8"/>
            <p:cNvSpPr/>
            <p:nvPr/>
          </p:nvSpPr>
          <p:spPr>
            <a:xfrm>
              <a:off x="4970275" y="2601850"/>
              <a:ext cx="91300" cy="88200"/>
            </a:xfrm>
            <a:custGeom>
              <a:rect b="b" l="l" r="r" t="t"/>
              <a:pathLst>
                <a:path extrusionOk="0" h="3528" w="3652">
                  <a:moveTo>
                    <a:pt x="1971" y="0"/>
                  </a:moveTo>
                  <a:cubicBezTo>
                    <a:pt x="1052" y="0"/>
                    <a:pt x="1" y="864"/>
                    <a:pt x="18" y="1692"/>
                  </a:cubicBezTo>
                  <a:cubicBezTo>
                    <a:pt x="18" y="2641"/>
                    <a:pt x="642" y="3528"/>
                    <a:pt x="1336" y="3528"/>
                  </a:cubicBezTo>
                  <a:cubicBezTo>
                    <a:pt x="1521" y="3528"/>
                    <a:pt x="1712" y="3464"/>
                    <a:pt x="1898" y="3321"/>
                  </a:cubicBezTo>
                  <a:cubicBezTo>
                    <a:pt x="2775" y="2645"/>
                    <a:pt x="3652" y="1717"/>
                    <a:pt x="3025" y="614"/>
                  </a:cubicBezTo>
                  <a:cubicBezTo>
                    <a:pt x="2775" y="177"/>
                    <a:pt x="2387" y="0"/>
                    <a:pt x="1971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8"/>
            <p:cNvSpPr/>
            <p:nvPr/>
          </p:nvSpPr>
          <p:spPr>
            <a:xfrm>
              <a:off x="5477600" y="3095475"/>
              <a:ext cx="87400" cy="55100"/>
            </a:xfrm>
            <a:custGeom>
              <a:rect b="b" l="l" r="r" t="t"/>
              <a:pathLst>
                <a:path extrusionOk="0" h="2204" w="3496">
                  <a:moveTo>
                    <a:pt x="3155" y="1"/>
                  </a:moveTo>
                  <a:cubicBezTo>
                    <a:pt x="2775" y="1"/>
                    <a:pt x="2118" y="334"/>
                    <a:pt x="1605" y="719"/>
                  </a:cubicBezTo>
                  <a:cubicBezTo>
                    <a:pt x="828" y="1296"/>
                    <a:pt x="1" y="2123"/>
                    <a:pt x="978" y="2198"/>
                  </a:cubicBezTo>
                  <a:cubicBezTo>
                    <a:pt x="1018" y="2202"/>
                    <a:pt x="1058" y="2204"/>
                    <a:pt x="1099" y="2204"/>
                  </a:cubicBezTo>
                  <a:cubicBezTo>
                    <a:pt x="2088" y="2204"/>
                    <a:pt x="3363" y="1066"/>
                    <a:pt x="3459" y="368"/>
                  </a:cubicBezTo>
                  <a:cubicBezTo>
                    <a:pt x="3495" y="106"/>
                    <a:pt x="3369" y="1"/>
                    <a:pt x="315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8"/>
            <p:cNvSpPr/>
            <p:nvPr/>
          </p:nvSpPr>
          <p:spPr>
            <a:xfrm>
              <a:off x="4966325" y="3037325"/>
              <a:ext cx="392250" cy="224000"/>
            </a:xfrm>
            <a:custGeom>
              <a:rect b="b" l="l" r="r" t="t"/>
              <a:pathLst>
                <a:path extrusionOk="0" h="8960" w="15690">
                  <a:moveTo>
                    <a:pt x="566" y="1"/>
                  </a:moveTo>
                  <a:cubicBezTo>
                    <a:pt x="356" y="1"/>
                    <a:pt x="218" y="155"/>
                    <a:pt x="176" y="539"/>
                  </a:cubicBezTo>
                  <a:cubicBezTo>
                    <a:pt x="0" y="1993"/>
                    <a:pt x="1905" y="3972"/>
                    <a:pt x="3534" y="5551"/>
                  </a:cubicBezTo>
                  <a:cubicBezTo>
                    <a:pt x="6291" y="7582"/>
                    <a:pt x="9650" y="8835"/>
                    <a:pt x="13309" y="8960"/>
                  </a:cubicBezTo>
                  <a:cubicBezTo>
                    <a:pt x="14737" y="8534"/>
                    <a:pt x="15690" y="7055"/>
                    <a:pt x="15414" y="5877"/>
                  </a:cubicBezTo>
                  <a:cubicBezTo>
                    <a:pt x="15063" y="4298"/>
                    <a:pt x="14787" y="4449"/>
                    <a:pt x="15063" y="2694"/>
                  </a:cubicBezTo>
                  <a:cubicBezTo>
                    <a:pt x="15339" y="940"/>
                    <a:pt x="14361" y="1441"/>
                    <a:pt x="13033" y="990"/>
                  </a:cubicBezTo>
                  <a:cubicBezTo>
                    <a:pt x="12853" y="932"/>
                    <a:pt x="12694" y="905"/>
                    <a:pt x="12551" y="905"/>
                  </a:cubicBezTo>
                  <a:cubicBezTo>
                    <a:pt x="11637" y="905"/>
                    <a:pt x="11360" y="2019"/>
                    <a:pt x="10276" y="3471"/>
                  </a:cubicBezTo>
                  <a:cubicBezTo>
                    <a:pt x="9931" y="3943"/>
                    <a:pt x="9429" y="4128"/>
                    <a:pt x="8845" y="4128"/>
                  </a:cubicBezTo>
                  <a:cubicBezTo>
                    <a:pt x="7351" y="4128"/>
                    <a:pt x="5318" y="2921"/>
                    <a:pt x="3985" y="2218"/>
                  </a:cubicBezTo>
                  <a:cubicBezTo>
                    <a:pt x="2582" y="1497"/>
                    <a:pt x="1221" y="1"/>
                    <a:pt x="56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8"/>
            <p:cNvSpPr/>
            <p:nvPr/>
          </p:nvSpPr>
          <p:spPr>
            <a:xfrm>
              <a:off x="5548400" y="2691750"/>
              <a:ext cx="202400" cy="260600"/>
            </a:xfrm>
            <a:custGeom>
              <a:rect b="b" l="l" r="r" t="t"/>
              <a:pathLst>
                <a:path extrusionOk="0" h="10424" w="8096">
                  <a:moveTo>
                    <a:pt x="7319" y="226"/>
                  </a:moveTo>
                  <a:cubicBezTo>
                    <a:pt x="7144" y="252"/>
                    <a:pt x="6918" y="302"/>
                    <a:pt x="6667" y="377"/>
                  </a:cubicBezTo>
                  <a:cubicBezTo>
                    <a:pt x="4362" y="1079"/>
                    <a:pt x="3309" y="1"/>
                    <a:pt x="3209" y="2683"/>
                  </a:cubicBezTo>
                  <a:cubicBezTo>
                    <a:pt x="3134" y="5339"/>
                    <a:pt x="2682" y="8698"/>
                    <a:pt x="2682" y="8698"/>
                  </a:cubicBezTo>
                  <a:cubicBezTo>
                    <a:pt x="1179" y="9324"/>
                    <a:pt x="1" y="9876"/>
                    <a:pt x="1003" y="10277"/>
                  </a:cubicBezTo>
                  <a:cubicBezTo>
                    <a:pt x="1269" y="10376"/>
                    <a:pt x="1521" y="10423"/>
                    <a:pt x="1779" y="10423"/>
                  </a:cubicBezTo>
                  <a:cubicBezTo>
                    <a:pt x="2495" y="10423"/>
                    <a:pt x="3260" y="10064"/>
                    <a:pt x="4512" y="9475"/>
                  </a:cubicBezTo>
                  <a:cubicBezTo>
                    <a:pt x="6041" y="8773"/>
                    <a:pt x="6843" y="8923"/>
                    <a:pt x="7745" y="8773"/>
                  </a:cubicBezTo>
                  <a:cubicBezTo>
                    <a:pt x="7971" y="7645"/>
                    <a:pt x="8096" y="6517"/>
                    <a:pt x="8096" y="5339"/>
                  </a:cubicBezTo>
                  <a:cubicBezTo>
                    <a:pt x="8096" y="3560"/>
                    <a:pt x="7820" y="1856"/>
                    <a:pt x="7319" y="226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8"/>
            <p:cNvSpPr/>
            <p:nvPr/>
          </p:nvSpPr>
          <p:spPr>
            <a:xfrm>
              <a:off x="5017075" y="2429225"/>
              <a:ext cx="733725" cy="832750"/>
            </a:xfrm>
            <a:custGeom>
              <a:rect b="b" l="l" r="r" t="t"/>
              <a:pathLst>
                <a:path extrusionOk="0" h="33310" w="29349">
                  <a:moveTo>
                    <a:pt x="19224" y="1"/>
                  </a:moveTo>
                  <a:lnTo>
                    <a:pt x="19224" y="1"/>
                  </a:lnTo>
                  <a:cubicBezTo>
                    <a:pt x="22657" y="3184"/>
                    <a:pt x="24813" y="7720"/>
                    <a:pt x="24813" y="12783"/>
                  </a:cubicBezTo>
                  <a:cubicBezTo>
                    <a:pt x="24813" y="22432"/>
                    <a:pt x="16993" y="30251"/>
                    <a:pt x="7344" y="30251"/>
                  </a:cubicBezTo>
                  <a:cubicBezTo>
                    <a:pt x="4712" y="30251"/>
                    <a:pt x="2231" y="29675"/>
                    <a:pt x="0" y="28622"/>
                  </a:cubicBezTo>
                  <a:lnTo>
                    <a:pt x="0" y="28622"/>
                  </a:lnTo>
                  <a:cubicBezTo>
                    <a:pt x="3108" y="31530"/>
                    <a:pt x="7269" y="33309"/>
                    <a:pt x="11855" y="33309"/>
                  </a:cubicBezTo>
                  <a:cubicBezTo>
                    <a:pt x="21504" y="33309"/>
                    <a:pt x="29349" y="25489"/>
                    <a:pt x="29349" y="15840"/>
                  </a:cubicBezTo>
                  <a:cubicBezTo>
                    <a:pt x="29349" y="8798"/>
                    <a:pt x="25189" y="2783"/>
                    <a:pt x="19224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</p:bgPr>
    </p:bg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9"/>
          <p:cNvSpPr/>
          <p:nvPr/>
        </p:nvSpPr>
        <p:spPr>
          <a:xfrm rot="-9370905">
            <a:off x="-108092" y="-662208"/>
            <a:ext cx="9732453" cy="5741531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1" name="Google Shape;80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19"/>
          <p:cNvSpPr/>
          <p:nvPr/>
        </p:nvSpPr>
        <p:spPr>
          <a:xfrm flipH="1" rot="5400000">
            <a:off x="-2054751" y="-2695254"/>
            <a:ext cx="6090356" cy="6730506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3" name="Google Shape;803;p19"/>
          <p:cNvGrpSpPr/>
          <p:nvPr/>
        </p:nvGrpSpPr>
        <p:grpSpPr>
          <a:xfrm>
            <a:off x="8830437" y="4641113"/>
            <a:ext cx="406227" cy="388246"/>
            <a:chOff x="3483800" y="1530650"/>
            <a:chExt cx="1459674" cy="1397574"/>
          </a:xfrm>
        </p:grpSpPr>
        <p:sp>
          <p:nvSpPr>
            <p:cNvPr id="804" name="Google Shape;804;p19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9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9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9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9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9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9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3" name="Google Shape;813;p19"/>
          <p:cNvGrpSpPr/>
          <p:nvPr/>
        </p:nvGrpSpPr>
        <p:grpSpPr>
          <a:xfrm rot="3907081">
            <a:off x="8616760" y="4004183"/>
            <a:ext cx="153542" cy="142591"/>
            <a:chOff x="3931664" y="3196564"/>
            <a:chExt cx="819834" cy="761359"/>
          </a:xfrm>
        </p:grpSpPr>
        <p:sp>
          <p:nvSpPr>
            <p:cNvPr id="814" name="Google Shape;814;p19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9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9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7" name="Google Shape;817;p19"/>
          <p:cNvGrpSpPr/>
          <p:nvPr/>
        </p:nvGrpSpPr>
        <p:grpSpPr>
          <a:xfrm rot="-2977161">
            <a:off x="8962885" y="3149974"/>
            <a:ext cx="288648" cy="268060"/>
            <a:chOff x="3931664" y="3196564"/>
            <a:chExt cx="819834" cy="761359"/>
          </a:xfrm>
        </p:grpSpPr>
        <p:sp>
          <p:nvSpPr>
            <p:cNvPr id="818" name="Google Shape;818;p19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9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9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1" name="Google Shape;821;p19"/>
          <p:cNvGrpSpPr/>
          <p:nvPr/>
        </p:nvGrpSpPr>
        <p:grpSpPr>
          <a:xfrm>
            <a:off x="239179" y="908649"/>
            <a:ext cx="309897" cy="287794"/>
            <a:chOff x="3931664" y="3196564"/>
            <a:chExt cx="819834" cy="761359"/>
          </a:xfrm>
        </p:grpSpPr>
        <p:sp>
          <p:nvSpPr>
            <p:cNvPr id="822" name="Google Shape;822;p19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9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9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5" name="Google Shape;825;p19"/>
          <p:cNvGrpSpPr/>
          <p:nvPr/>
        </p:nvGrpSpPr>
        <p:grpSpPr>
          <a:xfrm rot="3907081">
            <a:off x="128235" y="1501958"/>
            <a:ext cx="153542" cy="142591"/>
            <a:chOff x="3931664" y="3196564"/>
            <a:chExt cx="819834" cy="761359"/>
          </a:xfrm>
        </p:grpSpPr>
        <p:sp>
          <p:nvSpPr>
            <p:cNvPr id="826" name="Google Shape;826;p19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9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9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9" name="Google Shape;829;p19"/>
          <p:cNvSpPr txBox="1"/>
          <p:nvPr>
            <p:ph idx="1" type="subTitle"/>
          </p:nvPr>
        </p:nvSpPr>
        <p:spPr>
          <a:xfrm>
            <a:off x="720000" y="1875650"/>
            <a:ext cx="5969100" cy="2727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830" name="Google Shape;830;p19"/>
          <p:cNvSpPr txBox="1"/>
          <p:nvPr>
            <p:ph type="title"/>
          </p:nvPr>
        </p:nvSpPr>
        <p:spPr>
          <a:xfrm>
            <a:off x="4572000" y="431350"/>
            <a:ext cx="38520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831" name="Google Shape;831;p19"/>
          <p:cNvGrpSpPr/>
          <p:nvPr/>
        </p:nvGrpSpPr>
        <p:grpSpPr>
          <a:xfrm rot="-895738">
            <a:off x="715843" y="-317192"/>
            <a:ext cx="1016157" cy="1012457"/>
            <a:chOff x="4134250" y="882850"/>
            <a:chExt cx="843375" cy="844025"/>
          </a:xfrm>
        </p:grpSpPr>
        <p:sp>
          <p:nvSpPr>
            <p:cNvPr id="832" name="Google Shape;832;p19"/>
            <p:cNvSpPr/>
            <p:nvPr/>
          </p:nvSpPr>
          <p:spPr>
            <a:xfrm>
              <a:off x="4134250" y="882850"/>
              <a:ext cx="843375" cy="844025"/>
            </a:xfrm>
            <a:custGeom>
              <a:rect b="b" l="l" r="r" t="t"/>
              <a:pathLst>
                <a:path extrusionOk="0" h="33761" w="33735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9"/>
            <p:cNvSpPr/>
            <p:nvPr/>
          </p:nvSpPr>
          <p:spPr>
            <a:xfrm>
              <a:off x="4752650" y="944875"/>
              <a:ext cx="224975" cy="670475"/>
            </a:xfrm>
            <a:custGeom>
              <a:rect b="b" l="l" r="r" t="t"/>
              <a:pathLst>
                <a:path extrusionOk="0" h="26819" w="8999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9"/>
            <p:cNvSpPr/>
            <p:nvPr/>
          </p:nvSpPr>
          <p:spPr>
            <a:xfrm>
              <a:off x="4350400" y="882850"/>
              <a:ext cx="397275" cy="844025"/>
            </a:xfrm>
            <a:custGeom>
              <a:rect b="b" l="l" r="r" t="t"/>
              <a:pathLst>
                <a:path extrusionOk="0" h="33761" w="15891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9"/>
            <p:cNvSpPr/>
            <p:nvPr/>
          </p:nvSpPr>
          <p:spPr>
            <a:xfrm>
              <a:off x="4483225" y="882850"/>
              <a:ext cx="139975" cy="844025"/>
            </a:xfrm>
            <a:custGeom>
              <a:rect b="b" l="l" r="r" t="t"/>
              <a:pathLst>
                <a:path extrusionOk="0" h="33761" w="5599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9"/>
            <p:cNvSpPr/>
            <p:nvPr/>
          </p:nvSpPr>
          <p:spPr>
            <a:xfrm>
              <a:off x="4270825" y="927350"/>
              <a:ext cx="706800" cy="799525"/>
            </a:xfrm>
            <a:custGeom>
              <a:rect b="b" l="l" r="r" t="t"/>
              <a:pathLst>
                <a:path extrusionOk="0" h="31981" w="28272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20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9" name="Google Shape;83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20"/>
          <p:cNvSpPr txBox="1"/>
          <p:nvPr>
            <p:ph type="title"/>
          </p:nvPr>
        </p:nvSpPr>
        <p:spPr>
          <a:xfrm>
            <a:off x="1135200" y="431350"/>
            <a:ext cx="68736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1" name="Google Shape;841;p20"/>
          <p:cNvSpPr/>
          <p:nvPr/>
        </p:nvSpPr>
        <p:spPr>
          <a:xfrm>
            <a:off x="624900" y="2005450"/>
            <a:ext cx="2388900" cy="2343900"/>
          </a:xfrm>
          <a:prstGeom prst="roundRect">
            <a:avLst>
              <a:gd fmla="val 16667" name="adj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20"/>
          <p:cNvSpPr/>
          <p:nvPr/>
        </p:nvSpPr>
        <p:spPr>
          <a:xfrm>
            <a:off x="6130200" y="2005450"/>
            <a:ext cx="2388900" cy="2343900"/>
          </a:xfrm>
          <a:prstGeom prst="roundRect">
            <a:avLst>
              <a:gd fmla="val 16667" name="adj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20"/>
          <p:cNvSpPr/>
          <p:nvPr/>
        </p:nvSpPr>
        <p:spPr>
          <a:xfrm>
            <a:off x="3377550" y="2005450"/>
            <a:ext cx="2388900" cy="2343900"/>
          </a:xfrm>
          <a:prstGeom prst="roundRect">
            <a:avLst>
              <a:gd fmla="val 16667" name="adj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20"/>
          <p:cNvSpPr txBox="1"/>
          <p:nvPr>
            <p:ph idx="1" type="subTitle"/>
          </p:nvPr>
        </p:nvSpPr>
        <p:spPr>
          <a:xfrm>
            <a:off x="720000" y="3533788"/>
            <a:ext cx="2198700" cy="52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5" name="Google Shape;845;p20"/>
          <p:cNvSpPr txBox="1"/>
          <p:nvPr>
            <p:ph idx="2" type="title"/>
          </p:nvPr>
        </p:nvSpPr>
        <p:spPr>
          <a:xfrm>
            <a:off x="720000" y="3117163"/>
            <a:ext cx="21987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6" name="Google Shape;846;p20"/>
          <p:cNvSpPr txBox="1"/>
          <p:nvPr>
            <p:ph idx="3" type="subTitle"/>
          </p:nvPr>
        </p:nvSpPr>
        <p:spPr>
          <a:xfrm>
            <a:off x="3472649" y="3536050"/>
            <a:ext cx="2198700" cy="52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7" name="Google Shape;847;p20"/>
          <p:cNvSpPr txBox="1"/>
          <p:nvPr>
            <p:ph idx="4" type="title"/>
          </p:nvPr>
        </p:nvSpPr>
        <p:spPr>
          <a:xfrm>
            <a:off x="3472650" y="3119425"/>
            <a:ext cx="21987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8" name="Google Shape;848;p20"/>
          <p:cNvSpPr txBox="1"/>
          <p:nvPr>
            <p:ph idx="5" type="subTitle"/>
          </p:nvPr>
        </p:nvSpPr>
        <p:spPr>
          <a:xfrm>
            <a:off x="6225299" y="3536050"/>
            <a:ext cx="2198700" cy="52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9" name="Google Shape;849;p20"/>
          <p:cNvSpPr txBox="1"/>
          <p:nvPr>
            <p:ph idx="6" type="title"/>
          </p:nvPr>
        </p:nvSpPr>
        <p:spPr>
          <a:xfrm>
            <a:off x="6225300" y="3119425"/>
            <a:ext cx="21987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850" name="Google Shape;850;p20"/>
          <p:cNvGrpSpPr/>
          <p:nvPr/>
        </p:nvGrpSpPr>
        <p:grpSpPr>
          <a:xfrm flipH="1">
            <a:off x="67046" y="1212064"/>
            <a:ext cx="193699" cy="185318"/>
            <a:chOff x="3483800" y="1530650"/>
            <a:chExt cx="1459674" cy="1397574"/>
          </a:xfrm>
        </p:grpSpPr>
        <p:sp>
          <p:nvSpPr>
            <p:cNvPr id="851" name="Google Shape;851;p20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0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0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0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0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0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0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0" name="Google Shape;860;p20"/>
          <p:cNvGrpSpPr/>
          <p:nvPr/>
        </p:nvGrpSpPr>
        <p:grpSpPr>
          <a:xfrm flipH="1">
            <a:off x="8629015" y="4491897"/>
            <a:ext cx="318260" cy="295560"/>
            <a:chOff x="3931664" y="3196564"/>
            <a:chExt cx="819834" cy="761359"/>
          </a:xfrm>
        </p:grpSpPr>
        <p:sp>
          <p:nvSpPr>
            <p:cNvPr id="861" name="Google Shape;861;p20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0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0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4" name="Google Shape;864;p20"/>
          <p:cNvGrpSpPr/>
          <p:nvPr/>
        </p:nvGrpSpPr>
        <p:grpSpPr>
          <a:xfrm flipH="1">
            <a:off x="-67743" y="586194"/>
            <a:ext cx="351053" cy="326014"/>
            <a:chOff x="3931664" y="3196564"/>
            <a:chExt cx="819834" cy="761359"/>
          </a:xfrm>
        </p:grpSpPr>
        <p:sp>
          <p:nvSpPr>
            <p:cNvPr id="865" name="Google Shape;865;p20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0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0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8" name="Google Shape;868;p20"/>
          <p:cNvGrpSpPr/>
          <p:nvPr/>
        </p:nvGrpSpPr>
        <p:grpSpPr>
          <a:xfrm flipH="1">
            <a:off x="8691296" y="2386439"/>
            <a:ext cx="193699" cy="185318"/>
            <a:chOff x="3483800" y="1530650"/>
            <a:chExt cx="1459674" cy="1397574"/>
          </a:xfrm>
        </p:grpSpPr>
        <p:sp>
          <p:nvSpPr>
            <p:cNvPr id="869" name="Google Shape;869;p20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0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0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0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0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0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0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8" name="Google Shape;878;p20"/>
          <p:cNvGrpSpPr/>
          <p:nvPr/>
        </p:nvGrpSpPr>
        <p:grpSpPr>
          <a:xfrm flipH="1">
            <a:off x="7828954" y="4747047"/>
            <a:ext cx="117212" cy="111946"/>
            <a:chOff x="3483800" y="1530650"/>
            <a:chExt cx="1459674" cy="1397574"/>
          </a:xfrm>
        </p:grpSpPr>
        <p:sp>
          <p:nvSpPr>
            <p:cNvPr id="879" name="Google Shape;879;p20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0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0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0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0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0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0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8" name="Google Shape;888;p20"/>
          <p:cNvGrpSpPr/>
          <p:nvPr/>
        </p:nvGrpSpPr>
        <p:grpSpPr>
          <a:xfrm flipH="1">
            <a:off x="8519096" y="447339"/>
            <a:ext cx="193699" cy="185318"/>
            <a:chOff x="3483800" y="1530650"/>
            <a:chExt cx="1459674" cy="1397574"/>
          </a:xfrm>
        </p:grpSpPr>
        <p:sp>
          <p:nvSpPr>
            <p:cNvPr id="889" name="Google Shape;889;p20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0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0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0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0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0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0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</p:bgPr>
    </p:bg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21"/>
          <p:cNvSpPr/>
          <p:nvPr/>
        </p:nvSpPr>
        <p:spPr>
          <a:xfrm rot="-9370905">
            <a:off x="-108092" y="-662208"/>
            <a:ext cx="9732453" cy="5741531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0" name="Google Shape;90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21"/>
          <p:cNvSpPr txBox="1"/>
          <p:nvPr>
            <p:ph type="title"/>
          </p:nvPr>
        </p:nvSpPr>
        <p:spPr>
          <a:xfrm>
            <a:off x="720000" y="1149300"/>
            <a:ext cx="4430700" cy="167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2" name="Google Shape;902;p21"/>
          <p:cNvSpPr txBox="1"/>
          <p:nvPr>
            <p:ph idx="1" type="subTitle"/>
          </p:nvPr>
        </p:nvSpPr>
        <p:spPr>
          <a:xfrm>
            <a:off x="720000" y="3179707"/>
            <a:ext cx="2920500" cy="81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903" name="Google Shape;903;p21"/>
          <p:cNvGrpSpPr/>
          <p:nvPr/>
        </p:nvGrpSpPr>
        <p:grpSpPr>
          <a:xfrm>
            <a:off x="623154" y="244439"/>
            <a:ext cx="193699" cy="185318"/>
            <a:chOff x="3483800" y="1530650"/>
            <a:chExt cx="1459674" cy="1397574"/>
          </a:xfrm>
        </p:grpSpPr>
        <p:sp>
          <p:nvSpPr>
            <p:cNvPr id="904" name="Google Shape;904;p21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1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1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1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1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1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1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3" name="Google Shape;913;p21"/>
          <p:cNvGrpSpPr/>
          <p:nvPr/>
        </p:nvGrpSpPr>
        <p:grpSpPr>
          <a:xfrm>
            <a:off x="138749" y="4109622"/>
            <a:ext cx="318260" cy="295560"/>
            <a:chOff x="3931664" y="3196564"/>
            <a:chExt cx="819834" cy="761359"/>
          </a:xfrm>
        </p:grpSpPr>
        <p:sp>
          <p:nvSpPr>
            <p:cNvPr id="914" name="Google Shape;914;p21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1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1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7" name="Google Shape;917;p21"/>
          <p:cNvGrpSpPr/>
          <p:nvPr/>
        </p:nvGrpSpPr>
        <p:grpSpPr>
          <a:xfrm>
            <a:off x="-180561" y="641597"/>
            <a:ext cx="500427" cy="464734"/>
            <a:chOff x="3931664" y="3196564"/>
            <a:chExt cx="819834" cy="761359"/>
          </a:xfrm>
        </p:grpSpPr>
        <p:sp>
          <p:nvSpPr>
            <p:cNvPr id="918" name="Google Shape;918;p21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1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1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1" name="Google Shape;921;p21"/>
          <p:cNvGrpSpPr/>
          <p:nvPr/>
        </p:nvGrpSpPr>
        <p:grpSpPr>
          <a:xfrm>
            <a:off x="457004" y="4794839"/>
            <a:ext cx="193699" cy="185318"/>
            <a:chOff x="3483800" y="1530650"/>
            <a:chExt cx="1459674" cy="1397574"/>
          </a:xfrm>
        </p:grpSpPr>
        <p:sp>
          <p:nvSpPr>
            <p:cNvPr id="922" name="Google Shape;922;p21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1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1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1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1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1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1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1" name="Google Shape;931;p21"/>
          <p:cNvGrpSpPr/>
          <p:nvPr/>
        </p:nvGrpSpPr>
        <p:grpSpPr>
          <a:xfrm>
            <a:off x="8323174" y="244447"/>
            <a:ext cx="318260" cy="295560"/>
            <a:chOff x="3931664" y="3196564"/>
            <a:chExt cx="819834" cy="761359"/>
          </a:xfrm>
        </p:grpSpPr>
        <p:sp>
          <p:nvSpPr>
            <p:cNvPr id="932" name="Google Shape;932;p21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1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1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5" name="Google Shape;935;p21"/>
          <p:cNvGrpSpPr/>
          <p:nvPr/>
        </p:nvGrpSpPr>
        <p:grpSpPr>
          <a:xfrm>
            <a:off x="8716329" y="963989"/>
            <a:ext cx="193699" cy="185318"/>
            <a:chOff x="3483800" y="1530650"/>
            <a:chExt cx="1459674" cy="1397574"/>
          </a:xfrm>
        </p:grpSpPr>
        <p:sp>
          <p:nvSpPr>
            <p:cNvPr id="936" name="Google Shape;936;p21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1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1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1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1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1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1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/>
          <p:nvPr/>
        </p:nvSpPr>
        <p:spPr>
          <a:xfrm rot="-9370905">
            <a:off x="-108092" y="-662208"/>
            <a:ext cx="9732453" cy="5741531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8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" name="Google Shape;1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oogle Shape;12;p3"/>
          <p:cNvGrpSpPr/>
          <p:nvPr/>
        </p:nvGrpSpPr>
        <p:grpSpPr>
          <a:xfrm>
            <a:off x="7487963" y="743725"/>
            <a:ext cx="652900" cy="652900"/>
            <a:chOff x="2751400" y="2498775"/>
            <a:chExt cx="652900" cy="652900"/>
          </a:xfrm>
        </p:grpSpPr>
        <p:sp>
          <p:nvSpPr>
            <p:cNvPr id="13" name="Google Shape;13;p3"/>
            <p:cNvSpPr/>
            <p:nvPr/>
          </p:nvSpPr>
          <p:spPr>
            <a:xfrm>
              <a:off x="2751400" y="2498775"/>
              <a:ext cx="652900" cy="652900"/>
            </a:xfrm>
            <a:custGeom>
              <a:rect b="b" l="l" r="r" t="t"/>
              <a:pathLst>
                <a:path extrusionOk="0" h="26116" w="26116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3"/>
            <p:cNvSpPr/>
            <p:nvPr/>
          </p:nvSpPr>
          <p:spPr>
            <a:xfrm>
              <a:off x="2758925" y="2889025"/>
              <a:ext cx="637875" cy="187500"/>
            </a:xfrm>
            <a:custGeom>
              <a:rect b="b" l="l" r="r" t="t"/>
              <a:pathLst>
                <a:path extrusionOk="0" h="7500" w="25515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3"/>
            <p:cNvSpPr/>
            <p:nvPr/>
          </p:nvSpPr>
          <p:spPr>
            <a:xfrm>
              <a:off x="2761425" y="2606275"/>
              <a:ext cx="637250" cy="224850"/>
            </a:xfrm>
            <a:custGeom>
              <a:rect b="b" l="l" r="r" t="t"/>
              <a:pathLst>
                <a:path extrusionOk="0" h="8994" w="2549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2907425" y="2498775"/>
              <a:ext cx="319575" cy="93675"/>
            </a:xfrm>
            <a:custGeom>
              <a:rect b="b" l="l" r="r" t="t"/>
              <a:pathLst>
                <a:path extrusionOk="0" h="3747" w="12783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2754525" y="2694275"/>
              <a:ext cx="632875" cy="116125"/>
            </a:xfrm>
            <a:custGeom>
              <a:rect b="b" l="l" r="r" t="t"/>
              <a:pathLst>
                <a:path extrusionOk="0" h="4645" w="25315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2752025" y="2829175"/>
              <a:ext cx="619075" cy="167125"/>
            </a:xfrm>
            <a:custGeom>
              <a:rect b="b" l="l" r="r" t="t"/>
              <a:pathLst>
                <a:path extrusionOk="0" h="6685" w="24763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2817825" y="2553600"/>
              <a:ext cx="483100" cy="74275"/>
            </a:xfrm>
            <a:custGeom>
              <a:rect b="b" l="l" r="r" t="t"/>
              <a:pathLst>
                <a:path extrusionOk="0" h="2971" w="19324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2823450" y="2981950"/>
              <a:ext cx="492500" cy="130900"/>
            </a:xfrm>
            <a:custGeom>
              <a:rect b="b" l="l" r="r" t="t"/>
              <a:pathLst>
                <a:path extrusionOk="0" h="5236" w="1970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2842250" y="2542625"/>
              <a:ext cx="562050" cy="609050"/>
            </a:xfrm>
            <a:custGeom>
              <a:rect b="b" l="l" r="r" t="t"/>
              <a:pathLst>
                <a:path extrusionOk="0" h="24362" w="22482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3"/>
          <p:cNvGrpSpPr/>
          <p:nvPr/>
        </p:nvGrpSpPr>
        <p:grpSpPr>
          <a:xfrm rot="-3210598">
            <a:off x="-327633" y="3737841"/>
            <a:ext cx="1722395" cy="1723723"/>
            <a:chOff x="4134250" y="882850"/>
            <a:chExt cx="843375" cy="844025"/>
          </a:xfrm>
        </p:grpSpPr>
        <p:sp>
          <p:nvSpPr>
            <p:cNvPr id="23" name="Google Shape;23;p3"/>
            <p:cNvSpPr/>
            <p:nvPr/>
          </p:nvSpPr>
          <p:spPr>
            <a:xfrm>
              <a:off x="4134250" y="882850"/>
              <a:ext cx="843375" cy="844025"/>
            </a:xfrm>
            <a:custGeom>
              <a:rect b="b" l="l" r="r" t="t"/>
              <a:pathLst>
                <a:path extrusionOk="0" h="33761" w="33735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4752650" y="944875"/>
              <a:ext cx="224975" cy="670475"/>
            </a:xfrm>
            <a:custGeom>
              <a:rect b="b" l="l" r="r" t="t"/>
              <a:pathLst>
                <a:path extrusionOk="0" h="26819" w="8999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4350400" y="882850"/>
              <a:ext cx="397275" cy="844025"/>
            </a:xfrm>
            <a:custGeom>
              <a:rect b="b" l="l" r="r" t="t"/>
              <a:pathLst>
                <a:path extrusionOk="0" h="33761" w="15891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4483225" y="882850"/>
              <a:ext cx="139975" cy="844025"/>
            </a:xfrm>
            <a:custGeom>
              <a:rect b="b" l="l" r="r" t="t"/>
              <a:pathLst>
                <a:path extrusionOk="0" h="33761" w="5599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4270825" y="927350"/>
              <a:ext cx="706800" cy="799525"/>
            </a:xfrm>
            <a:custGeom>
              <a:rect b="b" l="l" r="r" t="t"/>
              <a:pathLst>
                <a:path extrusionOk="0" h="31981" w="28272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" name="Google Shape;28;p3"/>
          <p:cNvGrpSpPr/>
          <p:nvPr/>
        </p:nvGrpSpPr>
        <p:grpSpPr>
          <a:xfrm>
            <a:off x="7610758" y="-87602"/>
            <a:ext cx="1345201" cy="1345240"/>
            <a:chOff x="4876725" y="2387875"/>
            <a:chExt cx="874075" cy="874100"/>
          </a:xfrm>
        </p:grpSpPr>
        <p:sp>
          <p:nvSpPr>
            <p:cNvPr id="29" name="Google Shape;29;p3"/>
            <p:cNvSpPr/>
            <p:nvPr/>
          </p:nvSpPr>
          <p:spPr>
            <a:xfrm>
              <a:off x="4876725" y="2387875"/>
              <a:ext cx="874075" cy="874100"/>
            </a:xfrm>
            <a:custGeom>
              <a:rect b="b" l="l" r="r" t="t"/>
              <a:pathLst>
                <a:path extrusionOk="0" h="34964" w="34963">
                  <a:moveTo>
                    <a:pt x="17469" y="0"/>
                  </a:moveTo>
                  <a:cubicBezTo>
                    <a:pt x="7820" y="0"/>
                    <a:pt x="0" y="7845"/>
                    <a:pt x="0" y="17494"/>
                  </a:cubicBezTo>
                  <a:cubicBezTo>
                    <a:pt x="0" y="27143"/>
                    <a:pt x="7820" y="34963"/>
                    <a:pt x="17469" y="34963"/>
                  </a:cubicBezTo>
                  <a:cubicBezTo>
                    <a:pt x="27118" y="34963"/>
                    <a:pt x="34963" y="27143"/>
                    <a:pt x="34963" y="17494"/>
                  </a:cubicBezTo>
                  <a:cubicBezTo>
                    <a:pt x="34963" y="7845"/>
                    <a:pt x="27118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881725" y="2387875"/>
              <a:ext cx="853425" cy="674625"/>
            </a:xfrm>
            <a:custGeom>
              <a:rect b="b" l="l" r="r" t="t"/>
              <a:pathLst>
                <a:path extrusionOk="0" h="26985" w="34137">
                  <a:moveTo>
                    <a:pt x="17269" y="0"/>
                  </a:moveTo>
                  <a:cubicBezTo>
                    <a:pt x="8472" y="0"/>
                    <a:pt x="1204" y="6542"/>
                    <a:pt x="1" y="15013"/>
                  </a:cubicBezTo>
                  <a:cubicBezTo>
                    <a:pt x="1931" y="15088"/>
                    <a:pt x="4462" y="15013"/>
                    <a:pt x="5440" y="16341"/>
                  </a:cubicBezTo>
                  <a:cubicBezTo>
                    <a:pt x="7008" y="18495"/>
                    <a:pt x="6478" y="22112"/>
                    <a:pt x="8850" y="22112"/>
                  </a:cubicBezTo>
                  <a:cubicBezTo>
                    <a:pt x="9018" y="22112"/>
                    <a:pt x="9200" y="22094"/>
                    <a:pt x="9399" y="22056"/>
                  </a:cubicBezTo>
                  <a:cubicBezTo>
                    <a:pt x="12349" y="21495"/>
                    <a:pt x="16793" y="19796"/>
                    <a:pt x="18902" y="19796"/>
                  </a:cubicBezTo>
                  <a:cubicBezTo>
                    <a:pt x="18961" y="19796"/>
                    <a:pt x="19018" y="19797"/>
                    <a:pt x="19074" y="19800"/>
                  </a:cubicBezTo>
                  <a:cubicBezTo>
                    <a:pt x="21104" y="19875"/>
                    <a:pt x="22432" y="24437"/>
                    <a:pt x="24487" y="26517"/>
                  </a:cubicBezTo>
                  <a:cubicBezTo>
                    <a:pt x="24810" y="26844"/>
                    <a:pt x="25109" y="26984"/>
                    <a:pt x="25390" y="26984"/>
                  </a:cubicBezTo>
                  <a:cubicBezTo>
                    <a:pt x="26873" y="26984"/>
                    <a:pt x="27869" y="23067"/>
                    <a:pt x="29450" y="22056"/>
                  </a:cubicBezTo>
                  <a:cubicBezTo>
                    <a:pt x="31304" y="20853"/>
                    <a:pt x="34136" y="14286"/>
                    <a:pt x="32106" y="12958"/>
                  </a:cubicBezTo>
                  <a:cubicBezTo>
                    <a:pt x="30051" y="11630"/>
                    <a:pt x="27244" y="8948"/>
                    <a:pt x="28197" y="6792"/>
                  </a:cubicBezTo>
                  <a:cubicBezTo>
                    <a:pt x="28472" y="6191"/>
                    <a:pt x="29074" y="5690"/>
                    <a:pt x="29725" y="5239"/>
                  </a:cubicBezTo>
                  <a:cubicBezTo>
                    <a:pt x="26567" y="2005"/>
                    <a:pt x="22156" y="0"/>
                    <a:pt x="1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5011425" y="2387875"/>
              <a:ext cx="511325" cy="495050"/>
            </a:xfrm>
            <a:custGeom>
              <a:rect b="b" l="l" r="r" t="t"/>
              <a:pathLst>
                <a:path extrusionOk="0" h="19802" w="20453">
                  <a:moveTo>
                    <a:pt x="12081" y="0"/>
                  </a:moveTo>
                  <a:cubicBezTo>
                    <a:pt x="7620" y="0"/>
                    <a:pt x="3560" y="1705"/>
                    <a:pt x="477" y="4462"/>
                  </a:cubicBezTo>
                  <a:cubicBezTo>
                    <a:pt x="1" y="5640"/>
                    <a:pt x="277" y="6567"/>
                    <a:pt x="1555" y="6792"/>
                  </a:cubicBezTo>
                  <a:cubicBezTo>
                    <a:pt x="4412" y="7294"/>
                    <a:pt x="8121" y="8973"/>
                    <a:pt x="6267" y="10652"/>
                  </a:cubicBezTo>
                  <a:cubicBezTo>
                    <a:pt x="4412" y="12356"/>
                    <a:pt x="2432" y="11805"/>
                    <a:pt x="3510" y="14111"/>
                  </a:cubicBezTo>
                  <a:cubicBezTo>
                    <a:pt x="4576" y="16392"/>
                    <a:pt x="5274" y="19801"/>
                    <a:pt x="8031" y="19801"/>
                  </a:cubicBezTo>
                  <a:cubicBezTo>
                    <a:pt x="8061" y="19801"/>
                    <a:pt x="8091" y="19801"/>
                    <a:pt x="8121" y="19800"/>
                  </a:cubicBezTo>
                  <a:cubicBezTo>
                    <a:pt x="10953" y="19700"/>
                    <a:pt x="13084" y="15439"/>
                    <a:pt x="14587" y="13058"/>
                  </a:cubicBezTo>
                  <a:cubicBezTo>
                    <a:pt x="16091" y="10652"/>
                    <a:pt x="17971" y="11855"/>
                    <a:pt x="18848" y="9173"/>
                  </a:cubicBezTo>
                  <a:cubicBezTo>
                    <a:pt x="19725" y="6492"/>
                    <a:pt x="20452" y="4462"/>
                    <a:pt x="17695" y="4186"/>
                  </a:cubicBezTo>
                  <a:cubicBezTo>
                    <a:pt x="17423" y="4161"/>
                    <a:pt x="17159" y="4151"/>
                    <a:pt x="16906" y="4151"/>
                  </a:cubicBezTo>
                  <a:cubicBezTo>
                    <a:pt x="15645" y="4151"/>
                    <a:pt x="14622" y="4406"/>
                    <a:pt x="13852" y="4406"/>
                  </a:cubicBezTo>
                  <a:cubicBezTo>
                    <a:pt x="13211" y="4406"/>
                    <a:pt x="12744" y="4230"/>
                    <a:pt x="12457" y="3584"/>
                  </a:cubicBezTo>
                  <a:cubicBezTo>
                    <a:pt x="11956" y="2432"/>
                    <a:pt x="12432" y="1203"/>
                    <a:pt x="12933" y="51"/>
                  </a:cubicBezTo>
                  <a:cubicBezTo>
                    <a:pt x="12633" y="51"/>
                    <a:pt x="12382" y="0"/>
                    <a:pt x="12081" y="0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5453575" y="2644250"/>
              <a:ext cx="297225" cy="386575"/>
            </a:xfrm>
            <a:custGeom>
              <a:rect b="b" l="l" r="r" t="t"/>
              <a:pathLst>
                <a:path extrusionOk="0" h="15463" w="11889">
                  <a:moveTo>
                    <a:pt x="9459" y="1"/>
                  </a:moveTo>
                  <a:cubicBezTo>
                    <a:pt x="9239" y="1"/>
                    <a:pt x="9012" y="15"/>
                    <a:pt x="8781" y="46"/>
                  </a:cubicBezTo>
                  <a:cubicBezTo>
                    <a:pt x="5799" y="472"/>
                    <a:pt x="2616" y="497"/>
                    <a:pt x="3217" y="3605"/>
                  </a:cubicBezTo>
                  <a:cubicBezTo>
                    <a:pt x="3819" y="6688"/>
                    <a:pt x="4821" y="9269"/>
                    <a:pt x="3217" y="9545"/>
                  </a:cubicBezTo>
                  <a:cubicBezTo>
                    <a:pt x="3093" y="9564"/>
                    <a:pt x="2967" y="9573"/>
                    <a:pt x="2839" y="9573"/>
                  </a:cubicBezTo>
                  <a:cubicBezTo>
                    <a:pt x="1961" y="9573"/>
                    <a:pt x="1025" y="9173"/>
                    <a:pt x="517" y="9173"/>
                  </a:cubicBezTo>
                  <a:cubicBezTo>
                    <a:pt x="142" y="9173"/>
                    <a:pt x="0" y="9391"/>
                    <a:pt x="285" y="10147"/>
                  </a:cubicBezTo>
                  <a:cubicBezTo>
                    <a:pt x="987" y="12101"/>
                    <a:pt x="2390" y="13881"/>
                    <a:pt x="3719" y="14407"/>
                  </a:cubicBezTo>
                  <a:cubicBezTo>
                    <a:pt x="5047" y="14934"/>
                    <a:pt x="6375" y="15385"/>
                    <a:pt x="7102" y="15460"/>
                  </a:cubicBezTo>
                  <a:cubicBezTo>
                    <a:pt x="7114" y="15462"/>
                    <a:pt x="7126" y="15462"/>
                    <a:pt x="7138" y="15462"/>
                  </a:cubicBezTo>
                  <a:cubicBezTo>
                    <a:pt x="7851" y="15462"/>
                    <a:pt x="9213" y="12653"/>
                    <a:pt x="11012" y="12653"/>
                  </a:cubicBezTo>
                  <a:cubicBezTo>
                    <a:pt x="11563" y="10949"/>
                    <a:pt x="11889" y="9119"/>
                    <a:pt x="11889" y="7239"/>
                  </a:cubicBezTo>
                  <a:cubicBezTo>
                    <a:pt x="11889" y="4683"/>
                    <a:pt x="11313" y="2252"/>
                    <a:pt x="10335" y="71"/>
                  </a:cubicBezTo>
                  <a:cubicBezTo>
                    <a:pt x="10058" y="28"/>
                    <a:pt x="9765" y="1"/>
                    <a:pt x="945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4896150" y="2939125"/>
              <a:ext cx="609050" cy="322850"/>
            </a:xfrm>
            <a:custGeom>
              <a:rect b="b" l="l" r="r" t="t"/>
              <a:pathLst>
                <a:path extrusionOk="0" h="12914" w="24362">
                  <a:moveTo>
                    <a:pt x="2449" y="1"/>
                  </a:moveTo>
                  <a:cubicBezTo>
                    <a:pt x="1605" y="1"/>
                    <a:pt x="763" y="234"/>
                    <a:pt x="0" y="557"/>
                  </a:cubicBezTo>
                  <a:cubicBezTo>
                    <a:pt x="2181" y="7700"/>
                    <a:pt x="8848" y="12913"/>
                    <a:pt x="16692" y="12913"/>
                  </a:cubicBezTo>
                  <a:cubicBezTo>
                    <a:pt x="19449" y="12913"/>
                    <a:pt x="22056" y="12261"/>
                    <a:pt x="24361" y="11134"/>
                  </a:cubicBezTo>
                  <a:cubicBezTo>
                    <a:pt x="23234" y="10833"/>
                    <a:pt x="21630" y="10607"/>
                    <a:pt x="21153" y="9805"/>
                  </a:cubicBezTo>
                  <a:cubicBezTo>
                    <a:pt x="20176" y="8126"/>
                    <a:pt x="21780" y="7474"/>
                    <a:pt x="21153" y="4918"/>
                  </a:cubicBezTo>
                  <a:cubicBezTo>
                    <a:pt x="20527" y="2337"/>
                    <a:pt x="19299" y="3239"/>
                    <a:pt x="17168" y="1459"/>
                  </a:cubicBezTo>
                  <a:cubicBezTo>
                    <a:pt x="16653" y="1029"/>
                    <a:pt x="16143" y="843"/>
                    <a:pt x="15653" y="843"/>
                  </a:cubicBezTo>
                  <a:cubicBezTo>
                    <a:pt x="14117" y="843"/>
                    <a:pt x="12771" y="2662"/>
                    <a:pt x="12030" y="4467"/>
                  </a:cubicBezTo>
                  <a:cubicBezTo>
                    <a:pt x="11784" y="5061"/>
                    <a:pt x="11397" y="5311"/>
                    <a:pt x="10915" y="5311"/>
                  </a:cubicBezTo>
                  <a:cubicBezTo>
                    <a:pt x="9486" y="5311"/>
                    <a:pt x="7219" y="3114"/>
                    <a:pt x="5289" y="1184"/>
                  </a:cubicBezTo>
                  <a:cubicBezTo>
                    <a:pt x="4424" y="319"/>
                    <a:pt x="3436" y="1"/>
                    <a:pt x="244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5159300" y="2454100"/>
              <a:ext cx="224975" cy="353875"/>
            </a:xfrm>
            <a:custGeom>
              <a:rect b="b" l="l" r="r" t="t"/>
              <a:pathLst>
                <a:path extrusionOk="0" h="14155" w="8999">
                  <a:moveTo>
                    <a:pt x="4556" y="1"/>
                  </a:moveTo>
                  <a:cubicBezTo>
                    <a:pt x="4412" y="1"/>
                    <a:pt x="4240" y="11"/>
                    <a:pt x="4036" y="33"/>
                  </a:cubicBezTo>
                  <a:cubicBezTo>
                    <a:pt x="1680" y="309"/>
                    <a:pt x="176" y="209"/>
                    <a:pt x="76" y="1186"/>
                  </a:cubicBezTo>
                  <a:cubicBezTo>
                    <a:pt x="1" y="2163"/>
                    <a:pt x="1053" y="4118"/>
                    <a:pt x="2031" y="5046"/>
                  </a:cubicBezTo>
                  <a:cubicBezTo>
                    <a:pt x="3008" y="5973"/>
                    <a:pt x="3635" y="8404"/>
                    <a:pt x="2557" y="9457"/>
                  </a:cubicBezTo>
                  <a:cubicBezTo>
                    <a:pt x="1129" y="10835"/>
                    <a:pt x="1" y="11211"/>
                    <a:pt x="1580" y="12640"/>
                  </a:cubicBezTo>
                  <a:cubicBezTo>
                    <a:pt x="2492" y="13438"/>
                    <a:pt x="2950" y="14155"/>
                    <a:pt x="3434" y="14155"/>
                  </a:cubicBezTo>
                  <a:cubicBezTo>
                    <a:pt x="3801" y="14155"/>
                    <a:pt x="4182" y="13742"/>
                    <a:pt x="4788" y="12640"/>
                  </a:cubicBezTo>
                  <a:cubicBezTo>
                    <a:pt x="6166" y="10058"/>
                    <a:pt x="7344" y="8880"/>
                    <a:pt x="7971" y="7602"/>
                  </a:cubicBezTo>
                  <a:cubicBezTo>
                    <a:pt x="8597" y="6324"/>
                    <a:pt x="8998" y="4444"/>
                    <a:pt x="7520" y="4143"/>
                  </a:cubicBezTo>
                  <a:cubicBezTo>
                    <a:pt x="6041" y="3843"/>
                    <a:pt x="4863" y="4194"/>
                    <a:pt x="4687" y="2615"/>
                  </a:cubicBezTo>
                  <a:cubicBezTo>
                    <a:pt x="4527" y="1151"/>
                    <a:pt x="6057" y="1"/>
                    <a:pt x="455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5386800" y="2744225"/>
              <a:ext cx="73900" cy="54075"/>
            </a:xfrm>
            <a:custGeom>
              <a:rect b="b" l="l" r="r" t="t"/>
              <a:pathLst>
                <a:path extrusionOk="0" h="2163" w="2956">
                  <a:moveTo>
                    <a:pt x="973" y="0"/>
                  </a:moveTo>
                  <a:cubicBezTo>
                    <a:pt x="35" y="0"/>
                    <a:pt x="1" y="2163"/>
                    <a:pt x="901" y="2163"/>
                  </a:cubicBezTo>
                  <a:cubicBezTo>
                    <a:pt x="1978" y="2163"/>
                    <a:pt x="2956" y="1185"/>
                    <a:pt x="1527" y="208"/>
                  </a:cubicBezTo>
                  <a:cubicBezTo>
                    <a:pt x="1317" y="62"/>
                    <a:pt x="1132" y="0"/>
                    <a:pt x="973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4970275" y="2601850"/>
              <a:ext cx="91300" cy="88200"/>
            </a:xfrm>
            <a:custGeom>
              <a:rect b="b" l="l" r="r" t="t"/>
              <a:pathLst>
                <a:path extrusionOk="0" h="3528" w="3652">
                  <a:moveTo>
                    <a:pt x="1971" y="0"/>
                  </a:moveTo>
                  <a:cubicBezTo>
                    <a:pt x="1052" y="0"/>
                    <a:pt x="1" y="864"/>
                    <a:pt x="18" y="1692"/>
                  </a:cubicBezTo>
                  <a:cubicBezTo>
                    <a:pt x="18" y="2641"/>
                    <a:pt x="642" y="3528"/>
                    <a:pt x="1336" y="3528"/>
                  </a:cubicBezTo>
                  <a:cubicBezTo>
                    <a:pt x="1521" y="3528"/>
                    <a:pt x="1712" y="3464"/>
                    <a:pt x="1898" y="3321"/>
                  </a:cubicBezTo>
                  <a:cubicBezTo>
                    <a:pt x="2775" y="2645"/>
                    <a:pt x="3652" y="1717"/>
                    <a:pt x="3025" y="614"/>
                  </a:cubicBezTo>
                  <a:cubicBezTo>
                    <a:pt x="2775" y="177"/>
                    <a:pt x="2387" y="0"/>
                    <a:pt x="1971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5477600" y="3095475"/>
              <a:ext cx="87400" cy="55100"/>
            </a:xfrm>
            <a:custGeom>
              <a:rect b="b" l="l" r="r" t="t"/>
              <a:pathLst>
                <a:path extrusionOk="0" h="2204" w="3496">
                  <a:moveTo>
                    <a:pt x="3155" y="1"/>
                  </a:moveTo>
                  <a:cubicBezTo>
                    <a:pt x="2775" y="1"/>
                    <a:pt x="2118" y="334"/>
                    <a:pt x="1605" y="719"/>
                  </a:cubicBezTo>
                  <a:cubicBezTo>
                    <a:pt x="828" y="1296"/>
                    <a:pt x="1" y="2123"/>
                    <a:pt x="978" y="2198"/>
                  </a:cubicBezTo>
                  <a:cubicBezTo>
                    <a:pt x="1018" y="2202"/>
                    <a:pt x="1058" y="2204"/>
                    <a:pt x="1099" y="2204"/>
                  </a:cubicBezTo>
                  <a:cubicBezTo>
                    <a:pt x="2088" y="2204"/>
                    <a:pt x="3363" y="1066"/>
                    <a:pt x="3459" y="368"/>
                  </a:cubicBezTo>
                  <a:cubicBezTo>
                    <a:pt x="3495" y="106"/>
                    <a:pt x="3369" y="1"/>
                    <a:pt x="315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4966325" y="3037325"/>
              <a:ext cx="392250" cy="224000"/>
            </a:xfrm>
            <a:custGeom>
              <a:rect b="b" l="l" r="r" t="t"/>
              <a:pathLst>
                <a:path extrusionOk="0" h="8960" w="15690">
                  <a:moveTo>
                    <a:pt x="566" y="1"/>
                  </a:moveTo>
                  <a:cubicBezTo>
                    <a:pt x="356" y="1"/>
                    <a:pt x="218" y="155"/>
                    <a:pt x="176" y="539"/>
                  </a:cubicBezTo>
                  <a:cubicBezTo>
                    <a:pt x="0" y="1993"/>
                    <a:pt x="1905" y="3972"/>
                    <a:pt x="3534" y="5551"/>
                  </a:cubicBezTo>
                  <a:cubicBezTo>
                    <a:pt x="6291" y="7582"/>
                    <a:pt x="9650" y="8835"/>
                    <a:pt x="13309" y="8960"/>
                  </a:cubicBezTo>
                  <a:cubicBezTo>
                    <a:pt x="14737" y="8534"/>
                    <a:pt x="15690" y="7055"/>
                    <a:pt x="15414" y="5877"/>
                  </a:cubicBezTo>
                  <a:cubicBezTo>
                    <a:pt x="15063" y="4298"/>
                    <a:pt x="14787" y="4449"/>
                    <a:pt x="15063" y="2694"/>
                  </a:cubicBezTo>
                  <a:cubicBezTo>
                    <a:pt x="15339" y="940"/>
                    <a:pt x="14361" y="1441"/>
                    <a:pt x="13033" y="990"/>
                  </a:cubicBezTo>
                  <a:cubicBezTo>
                    <a:pt x="12853" y="932"/>
                    <a:pt x="12694" y="905"/>
                    <a:pt x="12551" y="905"/>
                  </a:cubicBezTo>
                  <a:cubicBezTo>
                    <a:pt x="11637" y="905"/>
                    <a:pt x="11360" y="2019"/>
                    <a:pt x="10276" y="3471"/>
                  </a:cubicBezTo>
                  <a:cubicBezTo>
                    <a:pt x="9931" y="3943"/>
                    <a:pt x="9429" y="4128"/>
                    <a:pt x="8845" y="4128"/>
                  </a:cubicBezTo>
                  <a:cubicBezTo>
                    <a:pt x="7351" y="4128"/>
                    <a:pt x="5318" y="2921"/>
                    <a:pt x="3985" y="2218"/>
                  </a:cubicBezTo>
                  <a:cubicBezTo>
                    <a:pt x="2582" y="1497"/>
                    <a:pt x="1221" y="1"/>
                    <a:pt x="56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5548400" y="2691750"/>
              <a:ext cx="202400" cy="260600"/>
            </a:xfrm>
            <a:custGeom>
              <a:rect b="b" l="l" r="r" t="t"/>
              <a:pathLst>
                <a:path extrusionOk="0" h="10424" w="8096">
                  <a:moveTo>
                    <a:pt x="7319" y="226"/>
                  </a:moveTo>
                  <a:cubicBezTo>
                    <a:pt x="7144" y="252"/>
                    <a:pt x="6918" y="302"/>
                    <a:pt x="6667" y="377"/>
                  </a:cubicBezTo>
                  <a:cubicBezTo>
                    <a:pt x="4362" y="1079"/>
                    <a:pt x="3309" y="1"/>
                    <a:pt x="3209" y="2683"/>
                  </a:cubicBezTo>
                  <a:cubicBezTo>
                    <a:pt x="3134" y="5339"/>
                    <a:pt x="2682" y="8698"/>
                    <a:pt x="2682" y="8698"/>
                  </a:cubicBezTo>
                  <a:cubicBezTo>
                    <a:pt x="1179" y="9324"/>
                    <a:pt x="1" y="9876"/>
                    <a:pt x="1003" y="10277"/>
                  </a:cubicBezTo>
                  <a:cubicBezTo>
                    <a:pt x="1269" y="10376"/>
                    <a:pt x="1521" y="10423"/>
                    <a:pt x="1779" y="10423"/>
                  </a:cubicBezTo>
                  <a:cubicBezTo>
                    <a:pt x="2495" y="10423"/>
                    <a:pt x="3260" y="10064"/>
                    <a:pt x="4512" y="9475"/>
                  </a:cubicBezTo>
                  <a:cubicBezTo>
                    <a:pt x="6041" y="8773"/>
                    <a:pt x="6843" y="8923"/>
                    <a:pt x="7745" y="8773"/>
                  </a:cubicBezTo>
                  <a:cubicBezTo>
                    <a:pt x="7971" y="7645"/>
                    <a:pt x="8096" y="6517"/>
                    <a:pt x="8096" y="5339"/>
                  </a:cubicBezTo>
                  <a:cubicBezTo>
                    <a:pt x="8096" y="3560"/>
                    <a:pt x="7820" y="1856"/>
                    <a:pt x="7319" y="226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5017075" y="2429225"/>
              <a:ext cx="733725" cy="832750"/>
            </a:xfrm>
            <a:custGeom>
              <a:rect b="b" l="l" r="r" t="t"/>
              <a:pathLst>
                <a:path extrusionOk="0" h="33310" w="29349">
                  <a:moveTo>
                    <a:pt x="19224" y="1"/>
                  </a:moveTo>
                  <a:lnTo>
                    <a:pt x="19224" y="1"/>
                  </a:lnTo>
                  <a:cubicBezTo>
                    <a:pt x="22657" y="3184"/>
                    <a:pt x="24813" y="7720"/>
                    <a:pt x="24813" y="12783"/>
                  </a:cubicBezTo>
                  <a:cubicBezTo>
                    <a:pt x="24813" y="22432"/>
                    <a:pt x="16993" y="30251"/>
                    <a:pt x="7344" y="30251"/>
                  </a:cubicBezTo>
                  <a:cubicBezTo>
                    <a:pt x="4712" y="30251"/>
                    <a:pt x="2231" y="29675"/>
                    <a:pt x="0" y="28622"/>
                  </a:cubicBezTo>
                  <a:lnTo>
                    <a:pt x="0" y="28622"/>
                  </a:lnTo>
                  <a:cubicBezTo>
                    <a:pt x="3108" y="31530"/>
                    <a:pt x="7269" y="33309"/>
                    <a:pt x="11855" y="33309"/>
                  </a:cubicBezTo>
                  <a:cubicBezTo>
                    <a:pt x="21504" y="33309"/>
                    <a:pt x="29349" y="25489"/>
                    <a:pt x="29349" y="15840"/>
                  </a:cubicBezTo>
                  <a:cubicBezTo>
                    <a:pt x="29349" y="8798"/>
                    <a:pt x="25189" y="2783"/>
                    <a:pt x="19224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" name="Google Shape;41;p3"/>
          <p:cNvGrpSpPr/>
          <p:nvPr/>
        </p:nvGrpSpPr>
        <p:grpSpPr>
          <a:xfrm>
            <a:off x="7544898" y="3519378"/>
            <a:ext cx="539058" cy="516124"/>
            <a:chOff x="3483800" y="1530650"/>
            <a:chExt cx="1459674" cy="1397574"/>
          </a:xfrm>
        </p:grpSpPr>
        <p:sp>
          <p:nvSpPr>
            <p:cNvPr id="42" name="Google Shape;42;p3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" name="Google Shape;51;p3"/>
          <p:cNvGrpSpPr/>
          <p:nvPr/>
        </p:nvGrpSpPr>
        <p:grpSpPr>
          <a:xfrm>
            <a:off x="3836035" y="191744"/>
            <a:ext cx="374992" cy="348246"/>
            <a:chOff x="3931664" y="3196564"/>
            <a:chExt cx="819834" cy="761359"/>
          </a:xfrm>
        </p:grpSpPr>
        <p:sp>
          <p:nvSpPr>
            <p:cNvPr id="52" name="Google Shape;52;p3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" name="Google Shape;55;p3"/>
          <p:cNvGrpSpPr/>
          <p:nvPr/>
        </p:nvGrpSpPr>
        <p:grpSpPr>
          <a:xfrm rot="-3462168">
            <a:off x="919648" y="1638791"/>
            <a:ext cx="184279" cy="165931"/>
            <a:chOff x="3931664" y="3196564"/>
            <a:chExt cx="819834" cy="761359"/>
          </a:xfrm>
        </p:grpSpPr>
        <p:sp>
          <p:nvSpPr>
            <p:cNvPr id="56" name="Google Shape;56;p3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" name="Google Shape;59;p3"/>
          <p:cNvGrpSpPr/>
          <p:nvPr/>
        </p:nvGrpSpPr>
        <p:grpSpPr>
          <a:xfrm rot="-5681754">
            <a:off x="8241378" y="3006753"/>
            <a:ext cx="184261" cy="165900"/>
            <a:chOff x="3931664" y="3196564"/>
            <a:chExt cx="819834" cy="761359"/>
          </a:xfrm>
        </p:grpSpPr>
        <p:sp>
          <p:nvSpPr>
            <p:cNvPr id="60" name="Google Shape;60;p3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" name="Google Shape;63;p3"/>
          <p:cNvGrpSpPr/>
          <p:nvPr/>
        </p:nvGrpSpPr>
        <p:grpSpPr>
          <a:xfrm rot="3093417">
            <a:off x="6550801" y="196673"/>
            <a:ext cx="235009" cy="225010"/>
            <a:chOff x="3483800" y="1530650"/>
            <a:chExt cx="1459674" cy="1397574"/>
          </a:xfrm>
        </p:grpSpPr>
        <p:sp>
          <p:nvSpPr>
            <p:cNvPr id="64" name="Google Shape;64;p3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" name="Google Shape;73;p3"/>
          <p:cNvGrpSpPr/>
          <p:nvPr/>
        </p:nvGrpSpPr>
        <p:grpSpPr>
          <a:xfrm rot="3093417">
            <a:off x="939951" y="2223873"/>
            <a:ext cx="235009" cy="225010"/>
            <a:chOff x="3483800" y="1530650"/>
            <a:chExt cx="1459674" cy="1397574"/>
          </a:xfrm>
        </p:grpSpPr>
        <p:sp>
          <p:nvSpPr>
            <p:cNvPr id="74" name="Google Shape;74;p3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" name="Google Shape;83;p3"/>
          <p:cNvSpPr/>
          <p:nvPr/>
        </p:nvSpPr>
        <p:spPr>
          <a:xfrm>
            <a:off x="5829900" y="147188"/>
            <a:ext cx="4423146" cy="5969089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3"/>
          <p:cNvSpPr/>
          <p:nvPr/>
        </p:nvSpPr>
        <p:spPr>
          <a:xfrm flipH="1" rot="5400000">
            <a:off x="-1409607" y="-2627799"/>
            <a:ext cx="5253633" cy="5805836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37FEF"/>
              </a:solidFill>
            </a:endParaRPr>
          </a:p>
        </p:txBody>
      </p:sp>
      <p:grpSp>
        <p:nvGrpSpPr>
          <p:cNvPr id="85" name="Google Shape;85;p3"/>
          <p:cNvGrpSpPr/>
          <p:nvPr/>
        </p:nvGrpSpPr>
        <p:grpSpPr>
          <a:xfrm rot="1742423">
            <a:off x="1002631" y="4519665"/>
            <a:ext cx="849685" cy="850248"/>
            <a:chOff x="3026450" y="831475"/>
            <a:chExt cx="944275" cy="944900"/>
          </a:xfrm>
        </p:grpSpPr>
        <p:sp>
          <p:nvSpPr>
            <p:cNvPr id="86" name="Google Shape;86;p3"/>
            <p:cNvSpPr/>
            <p:nvPr/>
          </p:nvSpPr>
          <p:spPr>
            <a:xfrm>
              <a:off x="3026450" y="831475"/>
              <a:ext cx="944275" cy="944900"/>
            </a:xfrm>
            <a:custGeom>
              <a:rect b="b" l="l" r="r" t="t"/>
              <a:pathLst>
                <a:path extrusionOk="0" h="37796" w="37771">
                  <a:moveTo>
                    <a:pt x="18873" y="0"/>
                  </a:moveTo>
                  <a:cubicBezTo>
                    <a:pt x="8447" y="0"/>
                    <a:pt x="1" y="8472"/>
                    <a:pt x="1" y="18898"/>
                  </a:cubicBezTo>
                  <a:cubicBezTo>
                    <a:pt x="1" y="29324"/>
                    <a:pt x="8447" y="37795"/>
                    <a:pt x="18873" y="37795"/>
                  </a:cubicBezTo>
                  <a:cubicBezTo>
                    <a:pt x="29324" y="37795"/>
                    <a:pt x="37771" y="29324"/>
                    <a:pt x="37771" y="18898"/>
                  </a:cubicBezTo>
                  <a:cubicBezTo>
                    <a:pt x="37771" y="8472"/>
                    <a:pt x="29324" y="0"/>
                    <a:pt x="188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3400525" y="1528850"/>
              <a:ext cx="513175" cy="247525"/>
            </a:xfrm>
            <a:custGeom>
              <a:rect b="b" l="l" r="r" t="t"/>
              <a:pathLst>
                <a:path extrusionOk="0" h="9901" w="20527">
                  <a:moveTo>
                    <a:pt x="20527" y="0"/>
                  </a:moveTo>
                  <a:lnTo>
                    <a:pt x="20527" y="0"/>
                  </a:lnTo>
                  <a:cubicBezTo>
                    <a:pt x="18096" y="852"/>
                    <a:pt x="14737" y="3835"/>
                    <a:pt x="11655" y="5188"/>
                  </a:cubicBezTo>
                  <a:cubicBezTo>
                    <a:pt x="7118" y="7118"/>
                    <a:pt x="3584" y="7594"/>
                    <a:pt x="477" y="9223"/>
                  </a:cubicBezTo>
                  <a:cubicBezTo>
                    <a:pt x="326" y="9299"/>
                    <a:pt x="176" y="9399"/>
                    <a:pt x="0" y="9474"/>
                  </a:cubicBezTo>
                  <a:cubicBezTo>
                    <a:pt x="1279" y="9750"/>
                    <a:pt x="2582" y="9900"/>
                    <a:pt x="3910" y="9900"/>
                  </a:cubicBezTo>
                  <a:cubicBezTo>
                    <a:pt x="11103" y="9900"/>
                    <a:pt x="17344" y="5890"/>
                    <a:pt x="20527" y="0"/>
                  </a:cubicBezTo>
                  <a:close/>
                </a:path>
              </a:pathLst>
            </a:custGeom>
            <a:solidFill>
              <a:srgbClr val="FFEB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3026450" y="983100"/>
              <a:ext cx="943650" cy="723725"/>
            </a:xfrm>
            <a:custGeom>
              <a:rect b="b" l="l" r="r" t="t"/>
              <a:pathLst>
                <a:path extrusionOk="0" h="28949" w="37746">
                  <a:moveTo>
                    <a:pt x="32708" y="1"/>
                  </a:moveTo>
                  <a:cubicBezTo>
                    <a:pt x="31054" y="1655"/>
                    <a:pt x="29149" y="3785"/>
                    <a:pt x="27219" y="4687"/>
                  </a:cubicBezTo>
                  <a:cubicBezTo>
                    <a:pt x="23786" y="6266"/>
                    <a:pt x="19525" y="8923"/>
                    <a:pt x="14588" y="11229"/>
                  </a:cubicBezTo>
                  <a:cubicBezTo>
                    <a:pt x="12669" y="12134"/>
                    <a:pt x="10181" y="12376"/>
                    <a:pt x="7656" y="12376"/>
                  </a:cubicBezTo>
                  <a:cubicBezTo>
                    <a:pt x="4935" y="12376"/>
                    <a:pt x="2171" y="12095"/>
                    <a:pt x="26" y="12056"/>
                  </a:cubicBezTo>
                  <a:cubicBezTo>
                    <a:pt x="26" y="12306"/>
                    <a:pt x="1" y="12582"/>
                    <a:pt x="1" y="12833"/>
                  </a:cubicBezTo>
                  <a:cubicBezTo>
                    <a:pt x="1" y="19650"/>
                    <a:pt x="3635" y="25640"/>
                    <a:pt x="9074" y="28948"/>
                  </a:cubicBezTo>
                  <a:cubicBezTo>
                    <a:pt x="14613" y="26367"/>
                    <a:pt x="23334" y="20803"/>
                    <a:pt x="30101" y="16718"/>
                  </a:cubicBezTo>
                  <a:cubicBezTo>
                    <a:pt x="33736" y="14537"/>
                    <a:pt x="36116" y="13209"/>
                    <a:pt x="37746" y="12081"/>
                  </a:cubicBezTo>
                  <a:cubicBezTo>
                    <a:pt x="37545" y="7419"/>
                    <a:pt x="35690" y="3209"/>
                    <a:pt x="327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3064675" y="831475"/>
              <a:ext cx="689250" cy="285125"/>
            </a:xfrm>
            <a:custGeom>
              <a:rect b="b" l="l" r="r" t="t"/>
              <a:pathLst>
                <a:path extrusionOk="0" h="11405" w="27570">
                  <a:moveTo>
                    <a:pt x="17344" y="0"/>
                  </a:moveTo>
                  <a:cubicBezTo>
                    <a:pt x="9575" y="0"/>
                    <a:pt x="2908" y="4712"/>
                    <a:pt x="1" y="11404"/>
                  </a:cubicBezTo>
                  <a:lnTo>
                    <a:pt x="1" y="11404"/>
                  </a:lnTo>
                  <a:cubicBezTo>
                    <a:pt x="4412" y="10677"/>
                    <a:pt x="13234" y="9524"/>
                    <a:pt x="17269" y="7895"/>
                  </a:cubicBezTo>
                  <a:cubicBezTo>
                    <a:pt x="21079" y="6366"/>
                    <a:pt x="25590" y="4913"/>
                    <a:pt x="27570" y="3033"/>
                  </a:cubicBezTo>
                  <a:cubicBezTo>
                    <a:pt x="24612" y="1128"/>
                    <a:pt x="21129" y="0"/>
                    <a:pt x="17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3569700" y="1218075"/>
              <a:ext cx="401025" cy="384750"/>
            </a:xfrm>
            <a:custGeom>
              <a:rect b="b" l="l" r="r" t="t"/>
              <a:pathLst>
                <a:path extrusionOk="0" h="15390" w="16041">
                  <a:moveTo>
                    <a:pt x="15715" y="0"/>
                  </a:moveTo>
                  <a:cubicBezTo>
                    <a:pt x="11379" y="4211"/>
                    <a:pt x="0" y="15314"/>
                    <a:pt x="351" y="15389"/>
                  </a:cubicBezTo>
                  <a:cubicBezTo>
                    <a:pt x="354" y="15389"/>
                    <a:pt x="357" y="15390"/>
                    <a:pt x="361" y="15390"/>
                  </a:cubicBezTo>
                  <a:cubicBezTo>
                    <a:pt x="847" y="15390"/>
                    <a:pt x="10316" y="10530"/>
                    <a:pt x="15539" y="7694"/>
                  </a:cubicBezTo>
                  <a:cubicBezTo>
                    <a:pt x="15865" y="6316"/>
                    <a:pt x="16041" y="4887"/>
                    <a:pt x="16041" y="3434"/>
                  </a:cubicBezTo>
                  <a:cubicBezTo>
                    <a:pt x="16041" y="2256"/>
                    <a:pt x="15915" y="1103"/>
                    <a:pt x="15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3061550" y="1302325"/>
              <a:ext cx="609675" cy="324925"/>
            </a:xfrm>
            <a:custGeom>
              <a:rect b="b" l="l" r="r" t="t"/>
              <a:pathLst>
                <a:path extrusionOk="0" h="12997" w="24387">
                  <a:moveTo>
                    <a:pt x="23527" y="0"/>
                  </a:moveTo>
                  <a:cubicBezTo>
                    <a:pt x="21221" y="0"/>
                    <a:pt x="5066" y="5931"/>
                    <a:pt x="0" y="7257"/>
                  </a:cubicBezTo>
                  <a:cubicBezTo>
                    <a:pt x="903" y="9387"/>
                    <a:pt x="2181" y="11342"/>
                    <a:pt x="3735" y="12996"/>
                  </a:cubicBezTo>
                  <a:cubicBezTo>
                    <a:pt x="9650" y="10289"/>
                    <a:pt x="24387" y="791"/>
                    <a:pt x="23785" y="64"/>
                  </a:cubicBezTo>
                  <a:cubicBezTo>
                    <a:pt x="23750" y="21"/>
                    <a:pt x="23663" y="0"/>
                    <a:pt x="23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3612300" y="1022575"/>
              <a:ext cx="303300" cy="202100"/>
            </a:xfrm>
            <a:custGeom>
              <a:rect b="b" l="l" r="r" t="t"/>
              <a:pathLst>
                <a:path extrusionOk="0" h="8084" w="12132">
                  <a:moveTo>
                    <a:pt x="10602" y="1"/>
                  </a:moveTo>
                  <a:cubicBezTo>
                    <a:pt x="7695" y="2131"/>
                    <a:pt x="1" y="7770"/>
                    <a:pt x="76" y="8071"/>
                  </a:cubicBezTo>
                  <a:cubicBezTo>
                    <a:pt x="78" y="8080"/>
                    <a:pt x="89" y="8084"/>
                    <a:pt x="108" y="8084"/>
                  </a:cubicBezTo>
                  <a:cubicBezTo>
                    <a:pt x="684" y="8084"/>
                    <a:pt x="8758" y="4106"/>
                    <a:pt x="12131" y="2432"/>
                  </a:cubicBezTo>
                  <a:cubicBezTo>
                    <a:pt x="11680" y="1580"/>
                    <a:pt x="11179" y="778"/>
                    <a:pt x="106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3032100" y="1148400"/>
              <a:ext cx="332725" cy="85975"/>
            </a:xfrm>
            <a:custGeom>
              <a:rect b="b" l="l" r="r" t="t"/>
              <a:pathLst>
                <a:path extrusionOk="0" h="3439" w="13309">
                  <a:moveTo>
                    <a:pt x="11892" y="1"/>
                  </a:moveTo>
                  <a:cubicBezTo>
                    <a:pt x="9582" y="1"/>
                    <a:pt x="3681" y="630"/>
                    <a:pt x="527" y="958"/>
                  </a:cubicBezTo>
                  <a:cubicBezTo>
                    <a:pt x="301" y="1760"/>
                    <a:pt x="126" y="2587"/>
                    <a:pt x="1" y="3439"/>
                  </a:cubicBezTo>
                  <a:cubicBezTo>
                    <a:pt x="4136" y="2662"/>
                    <a:pt x="13309" y="532"/>
                    <a:pt x="12833" y="105"/>
                  </a:cubicBezTo>
                  <a:cubicBezTo>
                    <a:pt x="12746" y="32"/>
                    <a:pt x="12409" y="1"/>
                    <a:pt x="11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175575" y="831475"/>
              <a:ext cx="392900" cy="131850"/>
            </a:xfrm>
            <a:custGeom>
              <a:rect b="b" l="l" r="r" t="t"/>
              <a:pathLst>
                <a:path extrusionOk="0" h="5274" w="15716">
                  <a:moveTo>
                    <a:pt x="12908" y="0"/>
                  </a:moveTo>
                  <a:cubicBezTo>
                    <a:pt x="7921" y="0"/>
                    <a:pt x="3384" y="1955"/>
                    <a:pt x="1" y="5138"/>
                  </a:cubicBezTo>
                  <a:cubicBezTo>
                    <a:pt x="486" y="5225"/>
                    <a:pt x="1032" y="5274"/>
                    <a:pt x="1587" y="5274"/>
                  </a:cubicBezTo>
                  <a:cubicBezTo>
                    <a:pt x="2320" y="5274"/>
                    <a:pt x="3068" y="5188"/>
                    <a:pt x="3710" y="4988"/>
                  </a:cubicBezTo>
                  <a:cubicBezTo>
                    <a:pt x="5590" y="4412"/>
                    <a:pt x="12933" y="1855"/>
                    <a:pt x="15715" y="226"/>
                  </a:cubicBezTo>
                  <a:cubicBezTo>
                    <a:pt x="14813" y="101"/>
                    <a:pt x="13886" y="0"/>
                    <a:pt x="12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198775" y="872200"/>
              <a:ext cx="771950" cy="904175"/>
            </a:xfrm>
            <a:custGeom>
              <a:rect b="b" l="l" r="r" t="t"/>
              <a:pathLst>
                <a:path extrusionOk="0" h="36167" w="30878">
                  <a:moveTo>
                    <a:pt x="19624" y="1"/>
                  </a:moveTo>
                  <a:lnTo>
                    <a:pt x="19624" y="1"/>
                  </a:lnTo>
                  <a:cubicBezTo>
                    <a:pt x="23835" y="3459"/>
                    <a:pt x="26542" y="8722"/>
                    <a:pt x="26542" y="14612"/>
                  </a:cubicBezTo>
                  <a:cubicBezTo>
                    <a:pt x="26542" y="25038"/>
                    <a:pt x="18071" y="33484"/>
                    <a:pt x="7644" y="33484"/>
                  </a:cubicBezTo>
                  <a:cubicBezTo>
                    <a:pt x="4938" y="33484"/>
                    <a:pt x="2356" y="32908"/>
                    <a:pt x="0" y="31880"/>
                  </a:cubicBezTo>
                  <a:lnTo>
                    <a:pt x="0" y="31880"/>
                  </a:lnTo>
                  <a:cubicBezTo>
                    <a:pt x="3258" y="34537"/>
                    <a:pt x="7444" y="36166"/>
                    <a:pt x="11980" y="36166"/>
                  </a:cubicBezTo>
                  <a:cubicBezTo>
                    <a:pt x="22431" y="36166"/>
                    <a:pt x="30878" y="27695"/>
                    <a:pt x="30878" y="17269"/>
                  </a:cubicBezTo>
                  <a:cubicBezTo>
                    <a:pt x="30878" y="9549"/>
                    <a:pt x="26241" y="2933"/>
                    <a:pt x="19624" y="1"/>
                  </a:cubicBezTo>
                  <a:close/>
                </a:path>
              </a:pathLst>
            </a:custGeom>
            <a:solidFill>
              <a:srgbClr val="FFE599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 rot="3093417">
            <a:off x="8636001" y="2058773"/>
            <a:ext cx="235009" cy="225010"/>
            <a:chOff x="3483800" y="1530650"/>
            <a:chExt cx="1459674" cy="1397574"/>
          </a:xfrm>
        </p:grpSpPr>
        <p:sp>
          <p:nvSpPr>
            <p:cNvPr id="97" name="Google Shape;97;p3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" name="Google Shape;106;p3"/>
          <p:cNvGrpSpPr/>
          <p:nvPr/>
        </p:nvGrpSpPr>
        <p:grpSpPr>
          <a:xfrm rot="-2454324">
            <a:off x="5278696" y="4709403"/>
            <a:ext cx="184297" cy="165881"/>
            <a:chOff x="3931664" y="3196564"/>
            <a:chExt cx="819834" cy="761359"/>
          </a:xfrm>
        </p:grpSpPr>
        <p:sp>
          <p:nvSpPr>
            <p:cNvPr id="107" name="Google Shape;107;p3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3"/>
          <p:cNvSpPr txBox="1"/>
          <p:nvPr>
            <p:ph type="ctrTitle"/>
          </p:nvPr>
        </p:nvSpPr>
        <p:spPr>
          <a:xfrm>
            <a:off x="1755300" y="1795813"/>
            <a:ext cx="5633400" cy="9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000">
                <a:latin typeface="Cuprum"/>
                <a:ea typeface="Cuprum"/>
                <a:cs typeface="Cuprum"/>
                <a:sym typeface="Cupr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1" name="Google Shape;111;p3"/>
          <p:cNvSpPr txBox="1"/>
          <p:nvPr>
            <p:ph idx="1" type="subTitle"/>
          </p:nvPr>
        </p:nvSpPr>
        <p:spPr>
          <a:xfrm>
            <a:off x="1755300" y="2831688"/>
            <a:ext cx="5633400" cy="5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300">
                <a:latin typeface="Karla"/>
                <a:ea typeface="Karla"/>
                <a:cs typeface="Karla"/>
                <a:sym typeface="Karl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5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2"/>
          <p:cNvSpPr txBox="1"/>
          <p:nvPr>
            <p:ph type="title"/>
          </p:nvPr>
        </p:nvSpPr>
        <p:spPr>
          <a:xfrm>
            <a:off x="2126700" y="1729525"/>
            <a:ext cx="4890600" cy="126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44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7" name="Google Shape;947;p22"/>
          <p:cNvSpPr/>
          <p:nvPr/>
        </p:nvSpPr>
        <p:spPr>
          <a:xfrm>
            <a:off x="4825125" y="0"/>
            <a:ext cx="4423146" cy="5829284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22"/>
          <p:cNvSpPr/>
          <p:nvPr/>
        </p:nvSpPr>
        <p:spPr>
          <a:xfrm flipH="1" rot="10800000">
            <a:off x="-3321749" y="-740555"/>
            <a:ext cx="5253633" cy="5884059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37FEF"/>
              </a:solidFill>
            </a:endParaRPr>
          </a:p>
        </p:txBody>
      </p:sp>
      <p:grpSp>
        <p:nvGrpSpPr>
          <p:cNvPr id="949" name="Google Shape;949;p22"/>
          <p:cNvGrpSpPr/>
          <p:nvPr/>
        </p:nvGrpSpPr>
        <p:grpSpPr>
          <a:xfrm>
            <a:off x="708085" y="4068918"/>
            <a:ext cx="858890" cy="858890"/>
            <a:chOff x="2751400" y="2498775"/>
            <a:chExt cx="652900" cy="652900"/>
          </a:xfrm>
        </p:grpSpPr>
        <p:sp>
          <p:nvSpPr>
            <p:cNvPr id="950" name="Google Shape;950;p22"/>
            <p:cNvSpPr/>
            <p:nvPr/>
          </p:nvSpPr>
          <p:spPr>
            <a:xfrm>
              <a:off x="2751400" y="2498775"/>
              <a:ext cx="652900" cy="652900"/>
            </a:xfrm>
            <a:custGeom>
              <a:rect b="b" l="l" r="r" t="t"/>
              <a:pathLst>
                <a:path extrusionOk="0" h="26116" w="26116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2"/>
            <p:cNvSpPr/>
            <p:nvPr/>
          </p:nvSpPr>
          <p:spPr>
            <a:xfrm>
              <a:off x="2758925" y="2889025"/>
              <a:ext cx="637875" cy="187500"/>
            </a:xfrm>
            <a:custGeom>
              <a:rect b="b" l="l" r="r" t="t"/>
              <a:pathLst>
                <a:path extrusionOk="0" h="7500" w="25515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2"/>
            <p:cNvSpPr/>
            <p:nvPr/>
          </p:nvSpPr>
          <p:spPr>
            <a:xfrm>
              <a:off x="2761425" y="2606275"/>
              <a:ext cx="637250" cy="224850"/>
            </a:xfrm>
            <a:custGeom>
              <a:rect b="b" l="l" r="r" t="t"/>
              <a:pathLst>
                <a:path extrusionOk="0" h="8994" w="2549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2"/>
            <p:cNvSpPr/>
            <p:nvPr/>
          </p:nvSpPr>
          <p:spPr>
            <a:xfrm>
              <a:off x="2907425" y="2498775"/>
              <a:ext cx="319575" cy="93675"/>
            </a:xfrm>
            <a:custGeom>
              <a:rect b="b" l="l" r="r" t="t"/>
              <a:pathLst>
                <a:path extrusionOk="0" h="3747" w="12783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2"/>
            <p:cNvSpPr/>
            <p:nvPr/>
          </p:nvSpPr>
          <p:spPr>
            <a:xfrm>
              <a:off x="2754525" y="2694275"/>
              <a:ext cx="632875" cy="116125"/>
            </a:xfrm>
            <a:custGeom>
              <a:rect b="b" l="l" r="r" t="t"/>
              <a:pathLst>
                <a:path extrusionOk="0" h="4645" w="25315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2"/>
            <p:cNvSpPr/>
            <p:nvPr/>
          </p:nvSpPr>
          <p:spPr>
            <a:xfrm>
              <a:off x="2752025" y="2829175"/>
              <a:ext cx="619075" cy="167125"/>
            </a:xfrm>
            <a:custGeom>
              <a:rect b="b" l="l" r="r" t="t"/>
              <a:pathLst>
                <a:path extrusionOk="0" h="6685" w="24763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2"/>
            <p:cNvSpPr/>
            <p:nvPr/>
          </p:nvSpPr>
          <p:spPr>
            <a:xfrm>
              <a:off x="2817825" y="2553600"/>
              <a:ext cx="483100" cy="74275"/>
            </a:xfrm>
            <a:custGeom>
              <a:rect b="b" l="l" r="r" t="t"/>
              <a:pathLst>
                <a:path extrusionOk="0" h="2971" w="19324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2"/>
            <p:cNvSpPr/>
            <p:nvPr/>
          </p:nvSpPr>
          <p:spPr>
            <a:xfrm>
              <a:off x="2823450" y="2981950"/>
              <a:ext cx="492500" cy="130900"/>
            </a:xfrm>
            <a:custGeom>
              <a:rect b="b" l="l" r="r" t="t"/>
              <a:pathLst>
                <a:path extrusionOk="0" h="5236" w="1970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2"/>
            <p:cNvSpPr/>
            <p:nvPr/>
          </p:nvSpPr>
          <p:spPr>
            <a:xfrm>
              <a:off x="2842250" y="2542625"/>
              <a:ext cx="562050" cy="609050"/>
            </a:xfrm>
            <a:custGeom>
              <a:rect b="b" l="l" r="r" t="t"/>
              <a:pathLst>
                <a:path extrusionOk="0" h="24362" w="22482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9" name="Google Shape;959;p22"/>
          <p:cNvGrpSpPr/>
          <p:nvPr/>
        </p:nvGrpSpPr>
        <p:grpSpPr>
          <a:xfrm>
            <a:off x="8250814" y="-120033"/>
            <a:ext cx="1021881" cy="1021910"/>
            <a:chOff x="4876725" y="2387875"/>
            <a:chExt cx="874075" cy="874100"/>
          </a:xfrm>
        </p:grpSpPr>
        <p:sp>
          <p:nvSpPr>
            <p:cNvPr id="960" name="Google Shape;960;p22"/>
            <p:cNvSpPr/>
            <p:nvPr/>
          </p:nvSpPr>
          <p:spPr>
            <a:xfrm>
              <a:off x="4876725" y="2387875"/>
              <a:ext cx="874075" cy="874100"/>
            </a:xfrm>
            <a:custGeom>
              <a:rect b="b" l="l" r="r" t="t"/>
              <a:pathLst>
                <a:path extrusionOk="0" h="34964" w="34963">
                  <a:moveTo>
                    <a:pt x="17469" y="0"/>
                  </a:moveTo>
                  <a:cubicBezTo>
                    <a:pt x="7820" y="0"/>
                    <a:pt x="0" y="7845"/>
                    <a:pt x="0" y="17494"/>
                  </a:cubicBezTo>
                  <a:cubicBezTo>
                    <a:pt x="0" y="27143"/>
                    <a:pt x="7820" y="34963"/>
                    <a:pt x="17469" y="34963"/>
                  </a:cubicBezTo>
                  <a:cubicBezTo>
                    <a:pt x="27118" y="34963"/>
                    <a:pt x="34963" y="27143"/>
                    <a:pt x="34963" y="17494"/>
                  </a:cubicBezTo>
                  <a:cubicBezTo>
                    <a:pt x="34963" y="7845"/>
                    <a:pt x="27118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2"/>
            <p:cNvSpPr/>
            <p:nvPr/>
          </p:nvSpPr>
          <p:spPr>
            <a:xfrm>
              <a:off x="4881725" y="2387875"/>
              <a:ext cx="853425" cy="674625"/>
            </a:xfrm>
            <a:custGeom>
              <a:rect b="b" l="l" r="r" t="t"/>
              <a:pathLst>
                <a:path extrusionOk="0" h="26985" w="34137">
                  <a:moveTo>
                    <a:pt x="17269" y="0"/>
                  </a:moveTo>
                  <a:cubicBezTo>
                    <a:pt x="8472" y="0"/>
                    <a:pt x="1204" y="6542"/>
                    <a:pt x="1" y="15013"/>
                  </a:cubicBezTo>
                  <a:cubicBezTo>
                    <a:pt x="1931" y="15088"/>
                    <a:pt x="4462" y="15013"/>
                    <a:pt x="5440" y="16341"/>
                  </a:cubicBezTo>
                  <a:cubicBezTo>
                    <a:pt x="7008" y="18495"/>
                    <a:pt x="6478" y="22112"/>
                    <a:pt x="8850" y="22112"/>
                  </a:cubicBezTo>
                  <a:cubicBezTo>
                    <a:pt x="9018" y="22112"/>
                    <a:pt x="9200" y="22094"/>
                    <a:pt x="9399" y="22056"/>
                  </a:cubicBezTo>
                  <a:cubicBezTo>
                    <a:pt x="12349" y="21495"/>
                    <a:pt x="16793" y="19796"/>
                    <a:pt x="18902" y="19796"/>
                  </a:cubicBezTo>
                  <a:cubicBezTo>
                    <a:pt x="18961" y="19796"/>
                    <a:pt x="19018" y="19797"/>
                    <a:pt x="19074" y="19800"/>
                  </a:cubicBezTo>
                  <a:cubicBezTo>
                    <a:pt x="21104" y="19875"/>
                    <a:pt x="22432" y="24437"/>
                    <a:pt x="24487" y="26517"/>
                  </a:cubicBezTo>
                  <a:cubicBezTo>
                    <a:pt x="24810" y="26844"/>
                    <a:pt x="25109" y="26984"/>
                    <a:pt x="25390" y="26984"/>
                  </a:cubicBezTo>
                  <a:cubicBezTo>
                    <a:pt x="26873" y="26984"/>
                    <a:pt x="27869" y="23067"/>
                    <a:pt x="29450" y="22056"/>
                  </a:cubicBezTo>
                  <a:cubicBezTo>
                    <a:pt x="31304" y="20853"/>
                    <a:pt x="34136" y="14286"/>
                    <a:pt x="32106" y="12958"/>
                  </a:cubicBezTo>
                  <a:cubicBezTo>
                    <a:pt x="30051" y="11630"/>
                    <a:pt x="27244" y="8948"/>
                    <a:pt x="28197" y="6792"/>
                  </a:cubicBezTo>
                  <a:cubicBezTo>
                    <a:pt x="28472" y="6191"/>
                    <a:pt x="29074" y="5690"/>
                    <a:pt x="29725" y="5239"/>
                  </a:cubicBezTo>
                  <a:cubicBezTo>
                    <a:pt x="26567" y="2005"/>
                    <a:pt x="22156" y="0"/>
                    <a:pt x="1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2"/>
            <p:cNvSpPr/>
            <p:nvPr/>
          </p:nvSpPr>
          <p:spPr>
            <a:xfrm>
              <a:off x="5011425" y="2387875"/>
              <a:ext cx="511325" cy="495050"/>
            </a:xfrm>
            <a:custGeom>
              <a:rect b="b" l="l" r="r" t="t"/>
              <a:pathLst>
                <a:path extrusionOk="0" h="19802" w="20453">
                  <a:moveTo>
                    <a:pt x="12081" y="0"/>
                  </a:moveTo>
                  <a:cubicBezTo>
                    <a:pt x="7620" y="0"/>
                    <a:pt x="3560" y="1705"/>
                    <a:pt x="477" y="4462"/>
                  </a:cubicBezTo>
                  <a:cubicBezTo>
                    <a:pt x="1" y="5640"/>
                    <a:pt x="277" y="6567"/>
                    <a:pt x="1555" y="6792"/>
                  </a:cubicBezTo>
                  <a:cubicBezTo>
                    <a:pt x="4412" y="7294"/>
                    <a:pt x="8121" y="8973"/>
                    <a:pt x="6267" y="10652"/>
                  </a:cubicBezTo>
                  <a:cubicBezTo>
                    <a:pt x="4412" y="12356"/>
                    <a:pt x="2432" y="11805"/>
                    <a:pt x="3510" y="14111"/>
                  </a:cubicBezTo>
                  <a:cubicBezTo>
                    <a:pt x="4576" y="16392"/>
                    <a:pt x="5274" y="19801"/>
                    <a:pt x="8031" y="19801"/>
                  </a:cubicBezTo>
                  <a:cubicBezTo>
                    <a:pt x="8061" y="19801"/>
                    <a:pt x="8091" y="19801"/>
                    <a:pt x="8121" y="19800"/>
                  </a:cubicBezTo>
                  <a:cubicBezTo>
                    <a:pt x="10953" y="19700"/>
                    <a:pt x="13084" y="15439"/>
                    <a:pt x="14587" y="13058"/>
                  </a:cubicBezTo>
                  <a:cubicBezTo>
                    <a:pt x="16091" y="10652"/>
                    <a:pt x="17971" y="11855"/>
                    <a:pt x="18848" y="9173"/>
                  </a:cubicBezTo>
                  <a:cubicBezTo>
                    <a:pt x="19725" y="6492"/>
                    <a:pt x="20452" y="4462"/>
                    <a:pt x="17695" y="4186"/>
                  </a:cubicBezTo>
                  <a:cubicBezTo>
                    <a:pt x="17423" y="4161"/>
                    <a:pt x="17159" y="4151"/>
                    <a:pt x="16906" y="4151"/>
                  </a:cubicBezTo>
                  <a:cubicBezTo>
                    <a:pt x="15645" y="4151"/>
                    <a:pt x="14622" y="4406"/>
                    <a:pt x="13852" y="4406"/>
                  </a:cubicBezTo>
                  <a:cubicBezTo>
                    <a:pt x="13211" y="4406"/>
                    <a:pt x="12744" y="4230"/>
                    <a:pt x="12457" y="3584"/>
                  </a:cubicBezTo>
                  <a:cubicBezTo>
                    <a:pt x="11956" y="2432"/>
                    <a:pt x="12432" y="1203"/>
                    <a:pt x="12933" y="51"/>
                  </a:cubicBezTo>
                  <a:cubicBezTo>
                    <a:pt x="12633" y="51"/>
                    <a:pt x="12382" y="0"/>
                    <a:pt x="12081" y="0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2"/>
            <p:cNvSpPr/>
            <p:nvPr/>
          </p:nvSpPr>
          <p:spPr>
            <a:xfrm>
              <a:off x="5453575" y="2644250"/>
              <a:ext cx="297225" cy="386575"/>
            </a:xfrm>
            <a:custGeom>
              <a:rect b="b" l="l" r="r" t="t"/>
              <a:pathLst>
                <a:path extrusionOk="0" h="15463" w="11889">
                  <a:moveTo>
                    <a:pt x="9459" y="1"/>
                  </a:moveTo>
                  <a:cubicBezTo>
                    <a:pt x="9239" y="1"/>
                    <a:pt x="9012" y="15"/>
                    <a:pt x="8781" y="46"/>
                  </a:cubicBezTo>
                  <a:cubicBezTo>
                    <a:pt x="5799" y="472"/>
                    <a:pt x="2616" y="497"/>
                    <a:pt x="3217" y="3605"/>
                  </a:cubicBezTo>
                  <a:cubicBezTo>
                    <a:pt x="3819" y="6688"/>
                    <a:pt x="4821" y="9269"/>
                    <a:pt x="3217" y="9545"/>
                  </a:cubicBezTo>
                  <a:cubicBezTo>
                    <a:pt x="3093" y="9564"/>
                    <a:pt x="2967" y="9573"/>
                    <a:pt x="2839" y="9573"/>
                  </a:cubicBezTo>
                  <a:cubicBezTo>
                    <a:pt x="1961" y="9573"/>
                    <a:pt x="1025" y="9173"/>
                    <a:pt x="517" y="9173"/>
                  </a:cubicBezTo>
                  <a:cubicBezTo>
                    <a:pt x="142" y="9173"/>
                    <a:pt x="0" y="9391"/>
                    <a:pt x="285" y="10147"/>
                  </a:cubicBezTo>
                  <a:cubicBezTo>
                    <a:pt x="987" y="12101"/>
                    <a:pt x="2390" y="13881"/>
                    <a:pt x="3719" y="14407"/>
                  </a:cubicBezTo>
                  <a:cubicBezTo>
                    <a:pt x="5047" y="14934"/>
                    <a:pt x="6375" y="15385"/>
                    <a:pt x="7102" y="15460"/>
                  </a:cubicBezTo>
                  <a:cubicBezTo>
                    <a:pt x="7114" y="15462"/>
                    <a:pt x="7126" y="15462"/>
                    <a:pt x="7138" y="15462"/>
                  </a:cubicBezTo>
                  <a:cubicBezTo>
                    <a:pt x="7851" y="15462"/>
                    <a:pt x="9213" y="12653"/>
                    <a:pt x="11012" y="12653"/>
                  </a:cubicBezTo>
                  <a:cubicBezTo>
                    <a:pt x="11563" y="10949"/>
                    <a:pt x="11889" y="9119"/>
                    <a:pt x="11889" y="7239"/>
                  </a:cubicBezTo>
                  <a:cubicBezTo>
                    <a:pt x="11889" y="4683"/>
                    <a:pt x="11313" y="2252"/>
                    <a:pt x="10335" y="71"/>
                  </a:cubicBezTo>
                  <a:cubicBezTo>
                    <a:pt x="10058" y="28"/>
                    <a:pt x="9765" y="1"/>
                    <a:pt x="945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2"/>
            <p:cNvSpPr/>
            <p:nvPr/>
          </p:nvSpPr>
          <p:spPr>
            <a:xfrm>
              <a:off x="4896150" y="2939125"/>
              <a:ext cx="609050" cy="322850"/>
            </a:xfrm>
            <a:custGeom>
              <a:rect b="b" l="l" r="r" t="t"/>
              <a:pathLst>
                <a:path extrusionOk="0" h="12914" w="24362">
                  <a:moveTo>
                    <a:pt x="2449" y="1"/>
                  </a:moveTo>
                  <a:cubicBezTo>
                    <a:pt x="1605" y="1"/>
                    <a:pt x="763" y="234"/>
                    <a:pt x="0" y="557"/>
                  </a:cubicBezTo>
                  <a:cubicBezTo>
                    <a:pt x="2181" y="7700"/>
                    <a:pt x="8848" y="12913"/>
                    <a:pt x="16692" y="12913"/>
                  </a:cubicBezTo>
                  <a:cubicBezTo>
                    <a:pt x="19449" y="12913"/>
                    <a:pt x="22056" y="12261"/>
                    <a:pt x="24361" y="11134"/>
                  </a:cubicBezTo>
                  <a:cubicBezTo>
                    <a:pt x="23234" y="10833"/>
                    <a:pt x="21630" y="10607"/>
                    <a:pt x="21153" y="9805"/>
                  </a:cubicBezTo>
                  <a:cubicBezTo>
                    <a:pt x="20176" y="8126"/>
                    <a:pt x="21780" y="7474"/>
                    <a:pt x="21153" y="4918"/>
                  </a:cubicBezTo>
                  <a:cubicBezTo>
                    <a:pt x="20527" y="2337"/>
                    <a:pt x="19299" y="3239"/>
                    <a:pt x="17168" y="1459"/>
                  </a:cubicBezTo>
                  <a:cubicBezTo>
                    <a:pt x="16653" y="1029"/>
                    <a:pt x="16143" y="843"/>
                    <a:pt x="15653" y="843"/>
                  </a:cubicBezTo>
                  <a:cubicBezTo>
                    <a:pt x="14117" y="843"/>
                    <a:pt x="12771" y="2662"/>
                    <a:pt x="12030" y="4467"/>
                  </a:cubicBezTo>
                  <a:cubicBezTo>
                    <a:pt x="11784" y="5061"/>
                    <a:pt x="11397" y="5311"/>
                    <a:pt x="10915" y="5311"/>
                  </a:cubicBezTo>
                  <a:cubicBezTo>
                    <a:pt x="9486" y="5311"/>
                    <a:pt x="7219" y="3114"/>
                    <a:pt x="5289" y="1184"/>
                  </a:cubicBezTo>
                  <a:cubicBezTo>
                    <a:pt x="4424" y="319"/>
                    <a:pt x="3436" y="1"/>
                    <a:pt x="244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2"/>
            <p:cNvSpPr/>
            <p:nvPr/>
          </p:nvSpPr>
          <p:spPr>
            <a:xfrm>
              <a:off x="5159300" y="2454100"/>
              <a:ext cx="224975" cy="353875"/>
            </a:xfrm>
            <a:custGeom>
              <a:rect b="b" l="l" r="r" t="t"/>
              <a:pathLst>
                <a:path extrusionOk="0" h="14155" w="8999">
                  <a:moveTo>
                    <a:pt x="4556" y="1"/>
                  </a:moveTo>
                  <a:cubicBezTo>
                    <a:pt x="4412" y="1"/>
                    <a:pt x="4240" y="11"/>
                    <a:pt x="4036" y="33"/>
                  </a:cubicBezTo>
                  <a:cubicBezTo>
                    <a:pt x="1680" y="309"/>
                    <a:pt x="176" y="209"/>
                    <a:pt x="76" y="1186"/>
                  </a:cubicBezTo>
                  <a:cubicBezTo>
                    <a:pt x="1" y="2163"/>
                    <a:pt x="1053" y="4118"/>
                    <a:pt x="2031" y="5046"/>
                  </a:cubicBezTo>
                  <a:cubicBezTo>
                    <a:pt x="3008" y="5973"/>
                    <a:pt x="3635" y="8404"/>
                    <a:pt x="2557" y="9457"/>
                  </a:cubicBezTo>
                  <a:cubicBezTo>
                    <a:pt x="1129" y="10835"/>
                    <a:pt x="1" y="11211"/>
                    <a:pt x="1580" y="12640"/>
                  </a:cubicBezTo>
                  <a:cubicBezTo>
                    <a:pt x="2492" y="13438"/>
                    <a:pt x="2950" y="14155"/>
                    <a:pt x="3434" y="14155"/>
                  </a:cubicBezTo>
                  <a:cubicBezTo>
                    <a:pt x="3801" y="14155"/>
                    <a:pt x="4182" y="13742"/>
                    <a:pt x="4788" y="12640"/>
                  </a:cubicBezTo>
                  <a:cubicBezTo>
                    <a:pt x="6166" y="10058"/>
                    <a:pt x="7344" y="8880"/>
                    <a:pt x="7971" y="7602"/>
                  </a:cubicBezTo>
                  <a:cubicBezTo>
                    <a:pt x="8597" y="6324"/>
                    <a:pt x="8998" y="4444"/>
                    <a:pt x="7520" y="4143"/>
                  </a:cubicBezTo>
                  <a:cubicBezTo>
                    <a:pt x="6041" y="3843"/>
                    <a:pt x="4863" y="4194"/>
                    <a:pt x="4687" y="2615"/>
                  </a:cubicBezTo>
                  <a:cubicBezTo>
                    <a:pt x="4527" y="1151"/>
                    <a:pt x="6057" y="1"/>
                    <a:pt x="455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2"/>
            <p:cNvSpPr/>
            <p:nvPr/>
          </p:nvSpPr>
          <p:spPr>
            <a:xfrm>
              <a:off x="5386800" y="2744225"/>
              <a:ext cx="73900" cy="54075"/>
            </a:xfrm>
            <a:custGeom>
              <a:rect b="b" l="l" r="r" t="t"/>
              <a:pathLst>
                <a:path extrusionOk="0" h="2163" w="2956">
                  <a:moveTo>
                    <a:pt x="973" y="0"/>
                  </a:moveTo>
                  <a:cubicBezTo>
                    <a:pt x="35" y="0"/>
                    <a:pt x="1" y="2163"/>
                    <a:pt x="901" y="2163"/>
                  </a:cubicBezTo>
                  <a:cubicBezTo>
                    <a:pt x="1978" y="2163"/>
                    <a:pt x="2956" y="1185"/>
                    <a:pt x="1527" y="208"/>
                  </a:cubicBezTo>
                  <a:cubicBezTo>
                    <a:pt x="1317" y="62"/>
                    <a:pt x="1132" y="0"/>
                    <a:pt x="973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2"/>
            <p:cNvSpPr/>
            <p:nvPr/>
          </p:nvSpPr>
          <p:spPr>
            <a:xfrm>
              <a:off x="4970275" y="2601850"/>
              <a:ext cx="91300" cy="88200"/>
            </a:xfrm>
            <a:custGeom>
              <a:rect b="b" l="l" r="r" t="t"/>
              <a:pathLst>
                <a:path extrusionOk="0" h="3528" w="3652">
                  <a:moveTo>
                    <a:pt x="1971" y="0"/>
                  </a:moveTo>
                  <a:cubicBezTo>
                    <a:pt x="1052" y="0"/>
                    <a:pt x="1" y="864"/>
                    <a:pt x="18" y="1692"/>
                  </a:cubicBezTo>
                  <a:cubicBezTo>
                    <a:pt x="18" y="2641"/>
                    <a:pt x="642" y="3528"/>
                    <a:pt x="1336" y="3528"/>
                  </a:cubicBezTo>
                  <a:cubicBezTo>
                    <a:pt x="1521" y="3528"/>
                    <a:pt x="1712" y="3464"/>
                    <a:pt x="1898" y="3321"/>
                  </a:cubicBezTo>
                  <a:cubicBezTo>
                    <a:pt x="2775" y="2645"/>
                    <a:pt x="3652" y="1717"/>
                    <a:pt x="3025" y="614"/>
                  </a:cubicBezTo>
                  <a:cubicBezTo>
                    <a:pt x="2775" y="177"/>
                    <a:pt x="2387" y="0"/>
                    <a:pt x="1971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2"/>
            <p:cNvSpPr/>
            <p:nvPr/>
          </p:nvSpPr>
          <p:spPr>
            <a:xfrm>
              <a:off x="5477600" y="3095475"/>
              <a:ext cx="87400" cy="55100"/>
            </a:xfrm>
            <a:custGeom>
              <a:rect b="b" l="l" r="r" t="t"/>
              <a:pathLst>
                <a:path extrusionOk="0" h="2204" w="3496">
                  <a:moveTo>
                    <a:pt x="3155" y="1"/>
                  </a:moveTo>
                  <a:cubicBezTo>
                    <a:pt x="2775" y="1"/>
                    <a:pt x="2118" y="334"/>
                    <a:pt x="1605" y="719"/>
                  </a:cubicBezTo>
                  <a:cubicBezTo>
                    <a:pt x="828" y="1296"/>
                    <a:pt x="1" y="2123"/>
                    <a:pt x="978" y="2198"/>
                  </a:cubicBezTo>
                  <a:cubicBezTo>
                    <a:pt x="1018" y="2202"/>
                    <a:pt x="1058" y="2204"/>
                    <a:pt x="1099" y="2204"/>
                  </a:cubicBezTo>
                  <a:cubicBezTo>
                    <a:pt x="2088" y="2204"/>
                    <a:pt x="3363" y="1066"/>
                    <a:pt x="3459" y="368"/>
                  </a:cubicBezTo>
                  <a:cubicBezTo>
                    <a:pt x="3495" y="106"/>
                    <a:pt x="3369" y="1"/>
                    <a:pt x="315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2"/>
            <p:cNvSpPr/>
            <p:nvPr/>
          </p:nvSpPr>
          <p:spPr>
            <a:xfrm>
              <a:off x="4966325" y="3037325"/>
              <a:ext cx="392250" cy="224000"/>
            </a:xfrm>
            <a:custGeom>
              <a:rect b="b" l="l" r="r" t="t"/>
              <a:pathLst>
                <a:path extrusionOk="0" h="8960" w="15690">
                  <a:moveTo>
                    <a:pt x="566" y="1"/>
                  </a:moveTo>
                  <a:cubicBezTo>
                    <a:pt x="356" y="1"/>
                    <a:pt x="218" y="155"/>
                    <a:pt x="176" y="539"/>
                  </a:cubicBezTo>
                  <a:cubicBezTo>
                    <a:pt x="0" y="1993"/>
                    <a:pt x="1905" y="3972"/>
                    <a:pt x="3534" y="5551"/>
                  </a:cubicBezTo>
                  <a:cubicBezTo>
                    <a:pt x="6291" y="7582"/>
                    <a:pt x="9650" y="8835"/>
                    <a:pt x="13309" y="8960"/>
                  </a:cubicBezTo>
                  <a:cubicBezTo>
                    <a:pt x="14737" y="8534"/>
                    <a:pt x="15690" y="7055"/>
                    <a:pt x="15414" y="5877"/>
                  </a:cubicBezTo>
                  <a:cubicBezTo>
                    <a:pt x="15063" y="4298"/>
                    <a:pt x="14787" y="4449"/>
                    <a:pt x="15063" y="2694"/>
                  </a:cubicBezTo>
                  <a:cubicBezTo>
                    <a:pt x="15339" y="940"/>
                    <a:pt x="14361" y="1441"/>
                    <a:pt x="13033" y="990"/>
                  </a:cubicBezTo>
                  <a:cubicBezTo>
                    <a:pt x="12853" y="932"/>
                    <a:pt x="12694" y="905"/>
                    <a:pt x="12551" y="905"/>
                  </a:cubicBezTo>
                  <a:cubicBezTo>
                    <a:pt x="11637" y="905"/>
                    <a:pt x="11360" y="2019"/>
                    <a:pt x="10276" y="3471"/>
                  </a:cubicBezTo>
                  <a:cubicBezTo>
                    <a:pt x="9931" y="3943"/>
                    <a:pt x="9429" y="4128"/>
                    <a:pt x="8845" y="4128"/>
                  </a:cubicBezTo>
                  <a:cubicBezTo>
                    <a:pt x="7351" y="4128"/>
                    <a:pt x="5318" y="2921"/>
                    <a:pt x="3985" y="2218"/>
                  </a:cubicBezTo>
                  <a:cubicBezTo>
                    <a:pt x="2582" y="1497"/>
                    <a:pt x="1221" y="1"/>
                    <a:pt x="56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2"/>
            <p:cNvSpPr/>
            <p:nvPr/>
          </p:nvSpPr>
          <p:spPr>
            <a:xfrm>
              <a:off x="5548400" y="2691750"/>
              <a:ext cx="202400" cy="260600"/>
            </a:xfrm>
            <a:custGeom>
              <a:rect b="b" l="l" r="r" t="t"/>
              <a:pathLst>
                <a:path extrusionOk="0" h="10424" w="8096">
                  <a:moveTo>
                    <a:pt x="7319" y="226"/>
                  </a:moveTo>
                  <a:cubicBezTo>
                    <a:pt x="7144" y="252"/>
                    <a:pt x="6918" y="302"/>
                    <a:pt x="6667" y="377"/>
                  </a:cubicBezTo>
                  <a:cubicBezTo>
                    <a:pt x="4362" y="1079"/>
                    <a:pt x="3309" y="1"/>
                    <a:pt x="3209" y="2683"/>
                  </a:cubicBezTo>
                  <a:cubicBezTo>
                    <a:pt x="3134" y="5339"/>
                    <a:pt x="2682" y="8698"/>
                    <a:pt x="2682" y="8698"/>
                  </a:cubicBezTo>
                  <a:cubicBezTo>
                    <a:pt x="1179" y="9324"/>
                    <a:pt x="1" y="9876"/>
                    <a:pt x="1003" y="10277"/>
                  </a:cubicBezTo>
                  <a:cubicBezTo>
                    <a:pt x="1269" y="10376"/>
                    <a:pt x="1521" y="10423"/>
                    <a:pt x="1779" y="10423"/>
                  </a:cubicBezTo>
                  <a:cubicBezTo>
                    <a:pt x="2495" y="10423"/>
                    <a:pt x="3260" y="10064"/>
                    <a:pt x="4512" y="9475"/>
                  </a:cubicBezTo>
                  <a:cubicBezTo>
                    <a:pt x="6041" y="8773"/>
                    <a:pt x="6843" y="8923"/>
                    <a:pt x="7745" y="8773"/>
                  </a:cubicBezTo>
                  <a:cubicBezTo>
                    <a:pt x="7971" y="7645"/>
                    <a:pt x="8096" y="6517"/>
                    <a:pt x="8096" y="5339"/>
                  </a:cubicBezTo>
                  <a:cubicBezTo>
                    <a:pt x="8096" y="3560"/>
                    <a:pt x="7820" y="1856"/>
                    <a:pt x="7319" y="226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2"/>
            <p:cNvSpPr/>
            <p:nvPr/>
          </p:nvSpPr>
          <p:spPr>
            <a:xfrm>
              <a:off x="5017075" y="2429225"/>
              <a:ext cx="733725" cy="832750"/>
            </a:xfrm>
            <a:custGeom>
              <a:rect b="b" l="l" r="r" t="t"/>
              <a:pathLst>
                <a:path extrusionOk="0" h="33310" w="29349">
                  <a:moveTo>
                    <a:pt x="19224" y="1"/>
                  </a:moveTo>
                  <a:lnTo>
                    <a:pt x="19224" y="1"/>
                  </a:lnTo>
                  <a:cubicBezTo>
                    <a:pt x="22657" y="3184"/>
                    <a:pt x="24813" y="7720"/>
                    <a:pt x="24813" y="12783"/>
                  </a:cubicBezTo>
                  <a:cubicBezTo>
                    <a:pt x="24813" y="22432"/>
                    <a:pt x="16993" y="30251"/>
                    <a:pt x="7344" y="30251"/>
                  </a:cubicBezTo>
                  <a:cubicBezTo>
                    <a:pt x="4712" y="30251"/>
                    <a:pt x="2231" y="29675"/>
                    <a:pt x="0" y="28622"/>
                  </a:cubicBezTo>
                  <a:lnTo>
                    <a:pt x="0" y="28622"/>
                  </a:lnTo>
                  <a:cubicBezTo>
                    <a:pt x="3108" y="31530"/>
                    <a:pt x="7269" y="33309"/>
                    <a:pt x="11855" y="33309"/>
                  </a:cubicBezTo>
                  <a:cubicBezTo>
                    <a:pt x="21504" y="33309"/>
                    <a:pt x="29349" y="25489"/>
                    <a:pt x="29349" y="15840"/>
                  </a:cubicBezTo>
                  <a:cubicBezTo>
                    <a:pt x="29349" y="8798"/>
                    <a:pt x="25189" y="2783"/>
                    <a:pt x="19224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2" name="Google Shape;972;p22"/>
          <p:cNvGrpSpPr/>
          <p:nvPr/>
        </p:nvGrpSpPr>
        <p:grpSpPr>
          <a:xfrm rot="8419">
            <a:off x="8177859" y="562298"/>
            <a:ext cx="413255" cy="411715"/>
            <a:chOff x="4134250" y="882850"/>
            <a:chExt cx="843375" cy="844025"/>
          </a:xfrm>
        </p:grpSpPr>
        <p:sp>
          <p:nvSpPr>
            <p:cNvPr id="973" name="Google Shape;973;p22"/>
            <p:cNvSpPr/>
            <p:nvPr/>
          </p:nvSpPr>
          <p:spPr>
            <a:xfrm>
              <a:off x="4134250" y="882850"/>
              <a:ext cx="843375" cy="844025"/>
            </a:xfrm>
            <a:custGeom>
              <a:rect b="b" l="l" r="r" t="t"/>
              <a:pathLst>
                <a:path extrusionOk="0" h="33761" w="33735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2"/>
            <p:cNvSpPr/>
            <p:nvPr/>
          </p:nvSpPr>
          <p:spPr>
            <a:xfrm>
              <a:off x="4752650" y="944875"/>
              <a:ext cx="224975" cy="670475"/>
            </a:xfrm>
            <a:custGeom>
              <a:rect b="b" l="l" r="r" t="t"/>
              <a:pathLst>
                <a:path extrusionOk="0" h="26819" w="8999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2"/>
            <p:cNvSpPr/>
            <p:nvPr/>
          </p:nvSpPr>
          <p:spPr>
            <a:xfrm>
              <a:off x="4350400" y="882850"/>
              <a:ext cx="397275" cy="844025"/>
            </a:xfrm>
            <a:custGeom>
              <a:rect b="b" l="l" r="r" t="t"/>
              <a:pathLst>
                <a:path extrusionOk="0" h="33761" w="15891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2"/>
            <p:cNvSpPr/>
            <p:nvPr/>
          </p:nvSpPr>
          <p:spPr>
            <a:xfrm>
              <a:off x="4483225" y="882850"/>
              <a:ext cx="139975" cy="844025"/>
            </a:xfrm>
            <a:custGeom>
              <a:rect b="b" l="l" r="r" t="t"/>
              <a:pathLst>
                <a:path extrusionOk="0" h="33761" w="5599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2"/>
            <p:cNvSpPr/>
            <p:nvPr/>
          </p:nvSpPr>
          <p:spPr>
            <a:xfrm>
              <a:off x="4270825" y="927350"/>
              <a:ext cx="706800" cy="799525"/>
            </a:xfrm>
            <a:custGeom>
              <a:rect b="b" l="l" r="r" t="t"/>
              <a:pathLst>
                <a:path extrusionOk="0" h="31981" w="28272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6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23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0" name="Google Shape;98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23"/>
          <p:cNvSpPr txBox="1"/>
          <p:nvPr>
            <p:ph type="title"/>
          </p:nvPr>
        </p:nvSpPr>
        <p:spPr>
          <a:xfrm>
            <a:off x="1135200" y="431350"/>
            <a:ext cx="68736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2" name="Google Shape;982;p23"/>
          <p:cNvSpPr/>
          <p:nvPr/>
        </p:nvSpPr>
        <p:spPr>
          <a:xfrm>
            <a:off x="5130000" y="1538413"/>
            <a:ext cx="3305400" cy="1161900"/>
          </a:xfrm>
          <a:prstGeom prst="roundRect">
            <a:avLst>
              <a:gd fmla="val 16667" name="adj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23"/>
          <p:cNvSpPr/>
          <p:nvPr/>
        </p:nvSpPr>
        <p:spPr>
          <a:xfrm>
            <a:off x="708600" y="1538425"/>
            <a:ext cx="3305400" cy="1161900"/>
          </a:xfrm>
          <a:prstGeom prst="roundRect">
            <a:avLst>
              <a:gd fmla="val 16667" name="adj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23"/>
          <p:cNvSpPr/>
          <p:nvPr/>
        </p:nvSpPr>
        <p:spPr>
          <a:xfrm>
            <a:off x="708600" y="3353925"/>
            <a:ext cx="3305400" cy="1161900"/>
          </a:xfrm>
          <a:prstGeom prst="roundRect">
            <a:avLst>
              <a:gd fmla="val 16667" name="adj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23"/>
          <p:cNvSpPr/>
          <p:nvPr/>
        </p:nvSpPr>
        <p:spPr>
          <a:xfrm>
            <a:off x="5130000" y="3353925"/>
            <a:ext cx="3305400" cy="1161900"/>
          </a:xfrm>
          <a:prstGeom prst="roundRect">
            <a:avLst>
              <a:gd fmla="val 16667" name="adj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23"/>
          <p:cNvSpPr txBox="1"/>
          <p:nvPr>
            <p:ph idx="1" type="subTitle"/>
          </p:nvPr>
        </p:nvSpPr>
        <p:spPr>
          <a:xfrm>
            <a:off x="1686250" y="2060813"/>
            <a:ext cx="2198700" cy="52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87" name="Google Shape;987;p23"/>
          <p:cNvSpPr txBox="1"/>
          <p:nvPr>
            <p:ph idx="2" type="title"/>
          </p:nvPr>
        </p:nvSpPr>
        <p:spPr>
          <a:xfrm>
            <a:off x="1686250" y="1645788"/>
            <a:ext cx="21987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8" name="Google Shape;988;p23"/>
          <p:cNvSpPr txBox="1"/>
          <p:nvPr>
            <p:ph idx="3" type="subTitle"/>
          </p:nvPr>
        </p:nvSpPr>
        <p:spPr>
          <a:xfrm>
            <a:off x="6095325" y="2060813"/>
            <a:ext cx="2198700" cy="52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89" name="Google Shape;989;p23"/>
          <p:cNvSpPr txBox="1"/>
          <p:nvPr>
            <p:ph idx="4" type="title"/>
          </p:nvPr>
        </p:nvSpPr>
        <p:spPr>
          <a:xfrm>
            <a:off x="6095325" y="1645788"/>
            <a:ext cx="21987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0" name="Google Shape;990;p23"/>
          <p:cNvSpPr txBox="1"/>
          <p:nvPr>
            <p:ph idx="5" type="subTitle"/>
          </p:nvPr>
        </p:nvSpPr>
        <p:spPr>
          <a:xfrm>
            <a:off x="1686238" y="3876538"/>
            <a:ext cx="2198700" cy="52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91" name="Google Shape;991;p23"/>
          <p:cNvSpPr txBox="1"/>
          <p:nvPr>
            <p:ph idx="6" type="title"/>
          </p:nvPr>
        </p:nvSpPr>
        <p:spPr>
          <a:xfrm>
            <a:off x="1686238" y="3452963"/>
            <a:ext cx="21987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2" name="Google Shape;992;p23"/>
          <p:cNvSpPr txBox="1"/>
          <p:nvPr>
            <p:ph idx="7" type="subTitle"/>
          </p:nvPr>
        </p:nvSpPr>
        <p:spPr>
          <a:xfrm>
            <a:off x="6095313" y="3876538"/>
            <a:ext cx="2198700" cy="52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93" name="Google Shape;993;p23"/>
          <p:cNvSpPr txBox="1"/>
          <p:nvPr>
            <p:ph idx="8" type="title"/>
          </p:nvPr>
        </p:nvSpPr>
        <p:spPr>
          <a:xfrm>
            <a:off x="6095313" y="3452963"/>
            <a:ext cx="21987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994" name="Google Shape;994;p23"/>
          <p:cNvGrpSpPr/>
          <p:nvPr/>
        </p:nvGrpSpPr>
        <p:grpSpPr>
          <a:xfrm flipH="1">
            <a:off x="67046" y="1212064"/>
            <a:ext cx="193699" cy="185318"/>
            <a:chOff x="3483800" y="1530650"/>
            <a:chExt cx="1459674" cy="1397574"/>
          </a:xfrm>
        </p:grpSpPr>
        <p:sp>
          <p:nvSpPr>
            <p:cNvPr id="995" name="Google Shape;995;p23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3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3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3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3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3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3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4" name="Google Shape;1004;p23"/>
          <p:cNvGrpSpPr/>
          <p:nvPr/>
        </p:nvGrpSpPr>
        <p:grpSpPr>
          <a:xfrm flipH="1">
            <a:off x="8629015" y="4491897"/>
            <a:ext cx="318260" cy="295560"/>
            <a:chOff x="3931664" y="3196564"/>
            <a:chExt cx="819834" cy="761359"/>
          </a:xfrm>
        </p:grpSpPr>
        <p:sp>
          <p:nvSpPr>
            <p:cNvPr id="1005" name="Google Shape;1005;p23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3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3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8" name="Google Shape;1008;p23"/>
          <p:cNvGrpSpPr/>
          <p:nvPr/>
        </p:nvGrpSpPr>
        <p:grpSpPr>
          <a:xfrm flipH="1">
            <a:off x="-67743" y="586194"/>
            <a:ext cx="351053" cy="326014"/>
            <a:chOff x="3931664" y="3196564"/>
            <a:chExt cx="819834" cy="761359"/>
          </a:xfrm>
        </p:grpSpPr>
        <p:sp>
          <p:nvSpPr>
            <p:cNvPr id="1009" name="Google Shape;1009;p23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3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3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2" name="Google Shape;1012;p23"/>
          <p:cNvGrpSpPr/>
          <p:nvPr/>
        </p:nvGrpSpPr>
        <p:grpSpPr>
          <a:xfrm flipH="1">
            <a:off x="8691296" y="2386439"/>
            <a:ext cx="193699" cy="185318"/>
            <a:chOff x="3483800" y="1530650"/>
            <a:chExt cx="1459674" cy="1397574"/>
          </a:xfrm>
        </p:grpSpPr>
        <p:sp>
          <p:nvSpPr>
            <p:cNvPr id="1013" name="Google Shape;1013;p23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3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3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3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3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3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3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2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2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2" name="Google Shape;1022;p23"/>
          <p:cNvGrpSpPr/>
          <p:nvPr/>
        </p:nvGrpSpPr>
        <p:grpSpPr>
          <a:xfrm flipH="1">
            <a:off x="7828954" y="4747047"/>
            <a:ext cx="117212" cy="111946"/>
            <a:chOff x="3483800" y="1530650"/>
            <a:chExt cx="1459674" cy="1397574"/>
          </a:xfrm>
        </p:grpSpPr>
        <p:sp>
          <p:nvSpPr>
            <p:cNvPr id="1023" name="Google Shape;1023;p23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3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3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3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3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3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3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2" name="Google Shape;1032;p23"/>
          <p:cNvGrpSpPr/>
          <p:nvPr/>
        </p:nvGrpSpPr>
        <p:grpSpPr>
          <a:xfrm flipH="1">
            <a:off x="623146" y="4710364"/>
            <a:ext cx="193699" cy="185318"/>
            <a:chOff x="3483800" y="1530650"/>
            <a:chExt cx="1459674" cy="1397574"/>
          </a:xfrm>
        </p:grpSpPr>
        <p:sp>
          <p:nvSpPr>
            <p:cNvPr id="1033" name="Google Shape;1033;p23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3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3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3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3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3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3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2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2" name="Google Shape;1042;p23"/>
          <p:cNvGrpSpPr/>
          <p:nvPr/>
        </p:nvGrpSpPr>
        <p:grpSpPr>
          <a:xfrm flipH="1">
            <a:off x="8533957" y="213994"/>
            <a:ext cx="351053" cy="326014"/>
            <a:chOff x="3931664" y="3196564"/>
            <a:chExt cx="819834" cy="761359"/>
          </a:xfrm>
        </p:grpSpPr>
        <p:sp>
          <p:nvSpPr>
            <p:cNvPr id="1043" name="Google Shape;1043;p23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23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3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24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8" name="Google Shape;1048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p24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0" name="Google Shape;1050;p24"/>
          <p:cNvSpPr txBox="1"/>
          <p:nvPr>
            <p:ph idx="1" type="subTitle"/>
          </p:nvPr>
        </p:nvSpPr>
        <p:spPr>
          <a:xfrm>
            <a:off x="3472650" y="2411050"/>
            <a:ext cx="2198700" cy="52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51" name="Google Shape;1051;p24"/>
          <p:cNvSpPr txBox="1"/>
          <p:nvPr>
            <p:ph idx="2" type="title"/>
          </p:nvPr>
        </p:nvSpPr>
        <p:spPr>
          <a:xfrm>
            <a:off x="3472650" y="1992850"/>
            <a:ext cx="21987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2" name="Google Shape;1052;p24"/>
          <p:cNvSpPr txBox="1"/>
          <p:nvPr>
            <p:ph idx="3" type="subTitle"/>
          </p:nvPr>
        </p:nvSpPr>
        <p:spPr>
          <a:xfrm>
            <a:off x="6225300" y="2411050"/>
            <a:ext cx="2198700" cy="52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53" name="Google Shape;1053;p24"/>
          <p:cNvSpPr txBox="1"/>
          <p:nvPr>
            <p:ph idx="4" type="title"/>
          </p:nvPr>
        </p:nvSpPr>
        <p:spPr>
          <a:xfrm>
            <a:off x="6225300" y="1992850"/>
            <a:ext cx="21987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4" name="Google Shape;1054;p24"/>
          <p:cNvSpPr txBox="1"/>
          <p:nvPr>
            <p:ph idx="5" type="subTitle"/>
          </p:nvPr>
        </p:nvSpPr>
        <p:spPr>
          <a:xfrm>
            <a:off x="3472638" y="4075188"/>
            <a:ext cx="2198700" cy="52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55" name="Google Shape;1055;p24"/>
          <p:cNvSpPr txBox="1"/>
          <p:nvPr>
            <p:ph idx="6" type="title"/>
          </p:nvPr>
        </p:nvSpPr>
        <p:spPr>
          <a:xfrm>
            <a:off x="3472638" y="3656988"/>
            <a:ext cx="21987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6" name="Google Shape;1056;p24"/>
          <p:cNvSpPr txBox="1"/>
          <p:nvPr>
            <p:ph idx="7" type="subTitle"/>
          </p:nvPr>
        </p:nvSpPr>
        <p:spPr>
          <a:xfrm>
            <a:off x="6225288" y="4075188"/>
            <a:ext cx="2198700" cy="52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57" name="Google Shape;1057;p24"/>
          <p:cNvSpPr txBox="1"/>
          <p:nvPr>
            <p:ph idx="8" type="title"/>
          </p:nvPr>
        </p:nvSpPr>
        <p:spPr>
          <a:xfrm>
            <a:off x="6225288" y="3656988"/>
            <a:ext cx="21987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8" name="Google Shape;1058;p24"/>
          <p:cNvSpPr txBox="1"/>
          <p:nvPr>
            <p:ph idx="9" type="subTitle"/>
          </p:nvPr>
        </p:nvSpPr>
        <p:spPr>
          <a:xfrm>
            <a:off x="720000" y="2411050"/>
            <a:ext cx="2198700" cy="52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59" name="Google Shape;1059;p24"/>
          <p:cNvSpPr txBox="1"/>
          <p:nvPr>
            <p:ph idx="13" type="title"/>
          </p:nvPr>
        </p:nvSpPr>
        <p:spPr>
          <a:xfrm>
            <a:off x="720000" y="1992850"/>
            <a:ext cx="21987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0" name="Google Shape;1060;p24"/>
          <p:cNvSpPr txBox="1"/>
          <p:nvPr>
            <p:ph idx="14" type="subTitle"/>
          </p:nvPr>
        </p:nvSpPr>
        <p:spPr>
          <a:xfrm>
            <a:off x="719988" y="4075188"/>
            <a:ext cx="2198700" cy="52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61" name="Google Shape;1061;p24"/>
          <p:cNvSpPr txBox="1"/>
          <p:nvPr>
            <p:ph idx="15" type="title"/>
          </p:nvPr>
        </p:nvSpPr>
        <p:spPr>
          <a:xfrm>
            <a:off x="719988" y="3656988"/>
            <a:ext cx="21987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062" name="Google Shape;1062;p24"/>
          <p:cNvGrpSpPr/>
          <p:nvPr/>
        </p:nvGrpSpPr>
        <p:grpSpPr>
          <a:xfrm rot="3203653">
            <a:off x="118866" y="1131351"/>
            <a:ext cx="297660" cy="239057"/>
            <a:chOff x="3483800" y="1530650"/>
            <a:chExt cx="1459674" cy="1397574"/>
          </a:xfrm>
        </p:grpSpPr>
        <p:sp>
          <p:nvSpPr>
            <p:cNvPr id="1063" name="Google Shape;1063;p24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24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24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24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24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24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2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2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2" name="Google Shape;1072;p24"/>
          <p:cNvGrpSpPr/>
          <p:nvPr/>
        </p:nvGrpSpPr>
        <p:grpSpPr>
          <a:xfrm>
            <a:off x="447585" y="150969"/>
            <a:ext cx="374992" cy="348246"/>
            <a:chOff x="3931664" y="3196564"/>
            <a:chExt cx="819834" cy="761359"/>
          </a:xfrm>
        </p:grpSpPr>
        <p:sp>
          <p:nvSpPr>
            <p:cNvPr id="1073" name="Google Shape;1073;p24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24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24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6" name="Google Shape;1076;p24"/>
          <p:cNvGrpSpPr/>
          <p:nvPr/>
        </p:nvGrpSpPr>
        <p:grpSpPr>
          <a:xfrm rot="3204101">
            <a:off x="8561588" y="4759494"/>
            <a:ext cx="197087" cy="158154"/>
            <a:chOff x="3483800" y="1530650"/>
            <a:chExt cx="1459674" cy="1397574"/>
          </a:xfrm>
        </p:grpSpPr>
        <p:sp>
          <p:nvSpPr>
            <p:cNvPr id="1077" name="Google Shape;1077;p24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24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24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24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24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24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24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2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2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6" name="Google Shape;1086;p24"/>
          <p:cNvGrpSpPr/>
          <p:nvPr/>
        </p:nvGrpSpPr>
        <p:grpSpPr>
          <a:xfrm>
            <a:off x="8873360" y="3817444"/>
            <a:ext cx="374992" cy="348246"/>
            <a:chOff x="3931664" y="3196564"/>
            <a:chExt cx="819834" cy="761359"/>
          </a:xfrm>
        </p:grpSpPr>
        <p:sp>
          <p:nvSpPr>
            <p:cNvPr id="1087" name="Google Shape;1087;p24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0" name="Google Shape;1090;p24"/>
          <p:cNvGrpSpPr/>
          <p:nvPr/>
        </p:nvGrpSpPr>
        <p:grpSpPr>
          <a:xfrm>
            <a:off x="-154252" y="2571744"/>
            <a:ext cx="320309" cy="297463"/>
            <a:chOff x="3931664" y="3196564"/>
            <a:chExt cx="819834" cy="761359"/>
          </a:xfrm>
        </p:grpSpPr>
        <p:sp>
          <p:nvSpPr>
            <p:cNvPr id="1091" name="Google Shape;1091;p24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24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24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4" name="Google Shape;1094;p24"/>
          <p:cNvGrpSpPr/>
          <p:nvPr/>
        </p:nvGrpSpPr>
        <p:grpSpPr>
          <a:xfrm rot="3203653">
            <a:off x="8694441" y="1676501"/>
            <a:ext cx="297660" cy="239057"/>
            <a:chOff x="3483800" y="1530650"/>
            <a:chExt cx="1459674" cy="1397574"/>
          </a:xfrm>
        </p:grpSpPr>
        <p:sp>
          <p:nvSpPr>
            <p:cNvPr id="1095" name="Google Shape;1095;p24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4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4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4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24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24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24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2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esign">
  <p:cSld name="CUSTOM_8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25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6" name="Google Shape;110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762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25"/>
          <p:cNvSpPr/>
          <p:nvPr/>
        </p:nvSpPr>
        <p:spPr>
          <a:xfrm rot="-10063475">
            <a:off x="-404704" y="-1027620"/>
            <a:ext cx="3824720" cy="4738391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8" name="Google Shape;1108;p25"/>
          <p:cNvGrpSpPr/>
          <p:nvPr/>
        </p:nvGrpSpPr>
        <p:grpSpPr>
          <a:xfrm rot="3204101">
            <a:off x="8405188" y="4689994"/>
            <a:ext cx="197087" cy="158154"/>
            <a:chOff x="3483800" y="1530650"/>
            <a:chExt cx="1459674" cy="1397574"/>
          </a:xfrm>
        </p:grpSpPr>
        <p:sp>
          <p:nvSpPr>
            <p:cNvPr id="1109" name="Google Shape;1109;p25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5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5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5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5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5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5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8" name="Google Shape;1118;p25"/>
          <p:cNvGrpSpPr/>
          <p:nvPr/>
        </p:nvGrpSpPr>
        <p:grpSpPr>
          <a:xfrm>
            <a:off x="8716960" y="3747944"/>
            <a:ext cx="374992" cy="348246"/>
            <a:chOff x="3931664" y="3196564"/>
            <a:chExt cx="819834" cy="761359"/>
          </a:xfrm>
        </p:grpSpPr>
        <p:sp>
          <p:nvSpPr>
            <p:cNvPr id="1119" name="Google Shape;1119;p25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5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5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2" name="Google Shape;1122;p25"/>
          <p:cNvGrpSpPr/>
          <p:nvPr/>
        </p:nvGrpSpPr>
        <p:grpSpPr>
          <a:xfrm rot="3203653">
            <a:off x="8538041" y="1607001"/>
            <a:ext cx="297660" cy="239057"/>
            <a:chOff x="3483800" y="1530650"/>
            <a:chExt cx="1459674" cy="1397574"/>
          </a:xfrm>
        </p:grpSpPr>
        <p:sp>
          <p:nvSpPr>
            <p:cNvPr id="1123" name="Google Shape;1123;p25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5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5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5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5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5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5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2" name="Google Shape;1132;p25"/>
          <p:cNvGrpSpPr/>
          <p:nvPr/>
        </p:nvGrpSpPr>
        <p:grpSpPr>
          <a:xfrm>
            <a:off x="177535" y="4385606"/>
            <a:ext cx="374992" cy="348246"/>
            <a:chOff x="3931664" y="3196564"/>
            <a:chExt cx="819834" cy="761359"/>
          </a:xfrm>
        </p:grpSpPr>
        <p:sp>
          <p:nvSpPr>
            <p:cNvPr id="1133" name="Google Shape;1133;p25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5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5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6" name="Google Shape;1136;p25"/>
          <p:cNvGrpSpPr/>
          <p:nvPr/>
        </p:nvGrpSpPr>
        <p:grpSpPr>
          <a:xfrm rot="3205120">
            <a:off x="260683" y="1899870"/>
            <a:ext cx="208678" cy="167461"/>
            <a:chOff x="3483800" y="1530650"/>
            <a:chExt cx="1459674" cy="1397574"/>
          </a:xfrm>
        </p:grpSpPr>
        <p:sp>
          <p:nvSpPr>
            <p:cNvPr id="1137" name="Google Shape;1137;p25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5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5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5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5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5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5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6" name="Google Shape;1146;p25"/>
          <p:cNvGrpSpPr/>
          <p:nvPr/>
        </p:nvGrpSpPr>
        <p:grpSpPr>
          <a:xfrm rot="-2016416">
            <a:off x="40756" y="3318338"/>
            <a:ext cx="235067" cy="218301"/>
            <a:chOff x="3931664" y="3196564"/>
            <a:chExt cx="819834" cy="761359"/>
          </a:xfrm>
        </p:grpSpPr>
        <p:sp>
          <p:nvSpPr>
            <p:cNvPr id="1147" name="Google Shape;1147;p25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5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5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0" name="Google Shape;1150;p25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CUSTOM_9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26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3" name="Google Shape;115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26"/>
          <p:cNvSpPr txBox="1"/>
          <p:nvPr>
            <p:ph hasCustomPrompt="1" type="title"/>
          </p:nvPr>
        </p:nvSpPr>
        <p:spPr>
          <a:xfrm>
            <a:off x="2189475" y="630100"/>
            <a:ext cx="4770000" cy="80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55" name="Google Shape;1155;p26"/>
          <p:cNvSpPr txBox="1"/>
          <p:nvPr>
            <p:ph idx="1" type="subTitle"/>
          </p:nvPr>
        </p:nvSpPr>
        <p:spPr>
          <a:xfrm>
            <a:off x="2189475" y="1436200"/>
            <a:ext cx="4770000" cy="36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56" name="Google Shape;1156;p26"/>
          <p:cNvSpPr txBox="1"/>
          <p:nvPr>
            <p:ph hasCustomPrompt="1" idx="2" type="title"/>
          </p:nvPr>
        </p:nvSpPr>
        <p:spPr>
          <a:xfrm>
            <a:off x="2189475" y="1984538"/>
            <a:ext cx="4770000" cy="80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57" name="Google Shape;1157;p26"/>
          <p:cNvSpPr txBox="1"/>
          <p:nvPr>
            <p:ph idx="3" type="subTitle"/>
          </p:nvPr>
        </p:nvSpPr>
        <p:spPr>
          <a:xfrm>
            <a:off x="2189475" y="2790589"/>
            <a:ext cx="4770000" cy="36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58" name="Google Shape;1158;p26"/>
          <p:cNvSpPr txBox="1"/>
          <p:nvPr>
            <p:ph hasCustomPrompt="1" idx="4" type="title"/>
          </p:nvPr>
        </p:nvSpPr>
        <p:spPr>
          <a:xfrm>
            <a:off x="2189475" y="3339000"/>
            <a:ext cx="4770000" cy="80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59" name="Google Shape;1159;p26"/>
          <p:cNvSpPr txBox="1"/>
          <p:nvPr>
            <p:ph idx="5" type="subTitle"/>
          </p:nvPr>
        </p:nvSpPr>
        <p:spPr>
          <a:xfrm>
            <a:off x="2189475" y="4145002"/>
            <a:ext cx="4770000" cy="36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60" name="Google Shape;1160;p26"/>
          <p:cNvSpPr/>
          <p:nvPr/>
        </p:nvSpPr>
        <p:spPr>
          <a:xfrm flipH="1" rot="804923">
            <a:off x="-1842925" y="765347"/>
            <a:ext cx="5129334" cy="5668472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26"/>
          <p:cNvSpPr/>
          <p:nvPr/>
        </p:nvSpPr>
        <p:spPr>
          <a:xfrm flipH="1" rot="-2700000">
            <a:off x="5766545" y="-3226941"/>
            <a:ext cx="6454584" cy="7133018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2" name="Google Shape;1162;p26"/>
          <p:cNvGrpSpPr/>
          <p:nvPr/>
        </p:nvGrpSpPr>
        <p:grpSpPr>
          <a:xfrm flipH="1">
            <a:off x="630193" y="412327"/>
            <a:ext cx="666556" cy="666556"/>
            <a:chOff x="1852275" y="2571450"/>
            <a:chExt cx="506925" cy="506925"/>
          </a:xfrm>
        </p:grpSpPr>
        <p:sp>
          <p:nvSpPr>
            <p:cNvPr id="1163" name="Google Shape;1163;p26"/>
            <p:cNvSpPr/>
            <p:nvPr/>
          </p:nvSpPr>
          <p:spPr>
            <a:xfrm>
              <a:off x="1852275" y="2571450"/>
              <a:ext cx="506925" cy="506925"/>
            </a:xfrm>
            <a:custGeom>
              <a:rect b="b" l="l" r="r" t="t"/>
              <a:pathLst>
                <a:path extrusionOk="0" h="20277" w="20277">
                  <a:moveTo>
                    <a:pt x="10126" y="1"/>
                  </a:moveTo>
                  <a:cubicBezTo>
                    <a:pt x="4537" y="1"/>
                    <a:pt x="0" y="4537"/>
                    <a:pt x="0" y="10151"/>
                  </a:cubicBezTo>
                  <a:cubicBezTo>
                    <a:pt x="0" y="15740"/>
                    <a:pt x="4537" y="20277"/>
                    <a:pt x="10126" y="20277"/>
                  </a:cubicBezTo>
                  <a:cubicBezTo>
                    <a:pt x="15740" y="20277"/>
                    <a:pt x="20276" y="15740"/>
                    <a:pt x="20276" y="10151"/>
                  </a:cubicBezTo>
                  <a:cubicBezTo>
                    <a:pt x="20276" y="4537"/>
                    <a:pt x="15740" y="1"/>
                    <a:pt x="10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6"/>
            <p:cNvSpPr/>
            <p:nvPr/>
          </p:nvSpPr>
          <p:spPr>
            <a:xfrm>
              <a:off x="1921825" y="2571450"/>
              <a:ext cx="437375" cy="318900"/>
            </a:xfrm>
            <a:custGeom>
              <a:rect b="b" l="l" r="r" t="t"/>
              <a:pathLst>
                <a:path extrusionOk="0" h="12756" w="17495">
                  <a:moveTo>
                    <a:pt x="7344" y="1"/>
                  </a:moveTo>
                  <a:cubicBezTo>
                    <a:pt x="4461" y="1"/>
                    <a:pt x="1830" y="1229"/>
                    <a:pt x="0" y="3184"/>
                  </a:cubicBezTo>
                  <a:cubicBezTo>
                    <a:pt x="1119" y="4324"/>
                    <a:pt x="2789" y="5268"/>
                    <a:pt x="3917" y="5268"/>
                  </a:cubicBezTo>
                  <a:cubicBezTo>
                    <a:pt x="4128" y="5268"/>
                    <a:pt x="4320" y="5235"/>
                    <a:pt x="4487" y="5164"/>
                  </a:cubicBezTo>
                  <a:cubicBezTo>
                    <a:pt x="5902" y="4539"/>
                    <a:pt x="6549" y="3657"/>
                    <a:pt x="7476" y="3657"/>
                  </a:cubicBezTo>
                  <a:cubicBezTo>
                    <a:pt x="7812" y="3657"/>
                    <a:pt x="8186" y="3774"/>
                    <a:pt x="8647" y="4061"/>
                  </a:cubicBezTo>
                  <a:cubicBezTo>
                    <a:pt x="10401" y="5164"/>
                    <a:pt x="9399" y="8322"/>
                    <a:pt x="9248" y="10151"/>
                  </a:cubicBezTo>
                  <a:cubicBezTo>
                    <a:pt x="9117" y="11524"/>
                    <a:pt x="9592" y="12756"/>
                    <a:pt x="10790" y="12756"/>
                  </a:cubicBezTo>
                  <a:cubicBezTo>
                    <a:pt x="11189" y="12756"/>
                    <a:pt x="11668" y="12620"/>
                    <a:pt x="12231" y="12307"/>
                  </a:cubicBezTo>
                  <a:cubicBezTo>
                    <a:pt x="13511" y="11584"/>
                    <a:pt x="15166" y="11082"/>
                    <a:pt x="16578" y="11082"/>
                  </a:cubicBezTo>
                  <a:cubicBezTo>
                    <a:pt x="16880" y="11082"/>
                    <a:pt x="17170" y="11105"/>
                    <a:pt x="17444" y="11154"/>
                  </a:cubicBezTo>
                  <a:cubicBezTo>
                    <a:pt x="17469" y="10828"/>
                    <a:pt x="17494" y="10477"/>
                    <a:pt x="17494" y="10151"/>
                  </a:cubicBezTo>
                  <a:cubicBezTo>
                    <a:pt x="17494" y="4537"/>
                    <a:pt x="12958" y="1"/>
                    <a:pt x="73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6"/>
            <p:cNvSpPr/>
            <p:nvPr/>
          </p:nvSpPr>
          <p:spPr>
            <a:xfrm>
              <a:off x="1852275" y="2757550"/>
              <a:ext cx="469325" cy="320825"/>
            </a:xfrm>
            <a:custGeom>
              <a:rect b="b" l="l" r="r" t="t"/>
              <a:pathLst>
                <a:path extrusionOk="0" h="12833" w="18773">
                  <a:moveTo>
                    <a:pt x="376" y="0"/>
                  </a:moveTo>
                  <a:cubicBezTo>
                    <a:pt x="126" y="878"/>
                    <a:pt x="0" y="1755"/>
                    <a:pt x="0" y="2707"/>
                  </a:cubicBezTo>
                  <a:cubicBezTo>
                    <a:pt x="0" y="8296"/>
                    <a:pt x="4537" y="12833"/>
                    <a:pt x="10126" y="12833"/>
                  </a:cubicBezTo>
                  <a:cubicBezTo>
                    <a:pt x="13810" y="12833"/>
                    <a:pt x="16993" y="10903"/>
                    <a:pt x="18772" y="7996"/>
                  </a:cubicBezTo>
                  <a:cubicBezTo>
                    <a:pt x="17695" y="7444"/>
                    <a:pt x="16592" y="7068"/>
                    <a:pt x="15915" y="6943"/>
                  </a:cubicBezTo>
                  <a:cubicBezTo>
                    <a:pt x="15722" y="6903"/>
                    <a:pt x="15539" y="6884"/>
                    <a:pt x="15365" y="6884"/>
                  </a:cubicBezTo>
                  <a:cubicBezTo>
                    <a:pt x="13678" y="6884"/>
                    <a:pt x="12761" y="8616"/>
                    <a:pt x="11103" y="9524"/>
                  </a:cubicBezTo>
                  <a:cubicBezTo>
                    <a:pt x="10856" y="9656"/>
                    <a:pt x="10590" y="9715"/>
                    <a:pt x="10311" y="9715"/>
                  </a:cubicBezTo>
                  <a:cubicBezTo>
                    <a:pt x="8523" y="9715"/>
                    <a:pt x="6221" y="7309"/>
                    <a:pt x="5289" y="6442"/>
                  </a:cubicBezTo>
                  <a:cubicBezTo>
                    <a:pt x="4211" y="5439"/>
                    <a:pt x="6191" y="5940"/>
                    <a:pt x="6291" y="4111"/>
                  </a:cubicBezTo>
                  <a:cubicBezTo>
                    <a:pt x="6341" y="2707"/>
                    <a:pt x="3309" y="1254"/>
                    <a:pt x="3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6"/>
            <p:cNvSpPr/>
            <p:nvPr/>
          </p:nvSpPr>
          <p:spPr>
            <a:xfrm>
              <a:off x="2171200" y="2708325"/>
              <a:ext cx="128675" cy="122575"/>
            </a:xfrm>
            <a:custGeom>
              <a:rect b="b" l="l" r="r" t="t"/>
              <a:pathLst>
                <a:path extrusionOk="0" h="4903" w="5147">
                  <a:moveTo>
                    <a:pt x="2825" y="0"/>
                  </a:moveTo>
                  <a:cubicBezTo>
                    <a:pt x="2777" y="0"/>
                    <a:pt x="2730" y="5"/>
                    <a:pt x="2682" y="15"/>
                  </a:cubicBezTo>
                  <a:cubicBezTo>
                    <a:pt x="1354" y="265"/>
                    <a:pt x="0" y="4501"/>
                    <a:pt x="1429" y="4676"/>
                  </a:cubicBezTo>
                  <a:cubicBezTo>
                    <a:pt x="2105" y="4749"/>
                    <a:pt x="2804" y="4903"/>
                    <a:pt x="3392" y="4903"/>
                  </a:cubicBezTo>
                  <a:cubicBezTo>
                    <a:pt x="4025" y="4903"/>
                    <a:pt x="4529" y="4724"/>
                    <a:pt x="4737" y="4075"/>
                  </a:cubicBezTo>
                  <a:cubicBezTo>
                    <a:pt x="5147" y="2894"/>
                    <a:pt x="4005" y="0"/>
                    <a:pt x="28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6"/>
            <p:cNvSpPr/>
            <p:nvPr/>
          </p:nvSpPr>
          <p:spPr>
            <a:xfrm>
              <a:off x="1877075" y="2819800"/>
              <a:ext cx="67600" cy="45275"/>
            </a:xfrm>
            <a:custGeom>
              <a:rect b="b" l="l" r="r" t="t"/>
              <a:pathLst>
                <a:path extrusionOk="0" h="1811" w="2704">
                  <a:moveTo>
                    <a:pt x="1197" y="0"/>
                  </a:moveTo>
                  <a:cubicBezTo>
                    <a:pt x="539" y="0"/>
                    <a:pt x="0" y="809"/>
                    <a:pt x="612" y="1295"/>
                  </a:cubicBezTo>
                  <a:cubicBezTo>
                    <a:pt x="991" y="1585"/>
                    <a:pt x="1564" y="1810"/>
                    <a:pt x="1965" y="1810"/>
                  </a:cubicBezTo>
                  <a:cubicBezTo>
                    <a:pt x="2467" y="1810"/>
                    <a:pt x="2703" y="1459"/>
                    <a:pt x="1966" y="443"/>
                  </a:cubicBezTo>
                  <a:cubicBezTo>
                    <a:pt x="1733" y="125"/>
                    <a:pt x="1455" y="0"/>
                    <a:pt x="11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6"/>
            <p:cNvSpPr/>
            <p:nvPr/>
          </p:nvSpPr>
          <p:spPr>
            <a:xfrm>
              <a:off x="2013300" y="2730975"/>
              <a:ext cx="113025" cy="59975"/>
            </a:xfrm>
            <a:custGeom>
              <a:rect b="b" l="l" r="r" t="t"/>
              <a:pathLst>
                <a:path extrusionOk="0" h="2399" w="4521">
                  <a:moveTo>
                    <a:pt x="2319" y="1"/>
                  </a:moveTo>
                  <a:cubicBezTo>
                    <a:pt x="2221" y="1"/>
                    <a:pt x="2116" y="4"/>
                    <a:pt x="2005" y="11"/>
                  </a:cubicBezTo>
                  <a:cubicBezTo>
                    <a:pt x="752" y="111"/>
                    <a:pt x="0" y="1314"/>
                    <a:pt x="1178" y="1865"/>
                  </a:cubicBezTo>
                  <a:cubicBezTo>
                    <a:pt x="1763" y="2158"/>
                    <a:pt x="2688" y="2398"/>
                    <a:pt x="3384" y="2398"/>
                  </a:cubicBezTo>
                  <a:cubicBezTo>
                    <a:pt x="4061" y="2398"/>
                    <a:pt x="4520" y="2170"/>
                    <a:pt x="4236" y="1540"/>
                  </a:cubicBezTo>
                  <a:cubicBezTo>
                    <a:pt x="3733" y="374"/>
                    <a:pt x="3335" y="1"/>
                    <a:pt x="2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6"/>
            <p:cNvSpPr/>
            <p:nvPr/>
          </p:nvSpPr>
          <p:spPr>
            <a:xfrm>
              <a:off x="1909925" y="2614700"/>
              <a:ext cx="449275" cy="463675"/>
            </a:xfrm>
            <a:custGeom>
              <a:rect b="b" l="l" r="r" t="t"/>
              <a:pathLst>
                <a:path extrusionOk="0" h="18547" w="17971">
                  <a:moveTo>
                    <a:pt x="13484" y="0"/>
                  </a:moveTo>
                  <a:lnTo>
                    <a:pt x="13484" y="0"/>
                  </a:lnTo>
                  <a:cubicBezTo>
                    <a:pt x="14938" y="1755"/>
                    <a:pt x="15815" y="4010"/>
                    <a:pt x="15815" y="6441"/>
                  </a:cubicBezTo>
                  <a:cubicBezTo>
                    <a:pt x="15815" y="12055"/>
                    <a:pt x="11278" y="16592"/>
                    <a:pt x="5664" y="16592"/>
                  </a:cubicBezTo>
                  <a:cubicBezTo>
                    <a:pt x="3559" y="16592"/>
                    <a:pt x="1629" y="15965"/>
                    <a:pt x="0" y="14862"/>
                  </a:cubicBezTo>
                  <a:lnTo>
                    <a:pt x="0" y="14862"/>
                  </a:lnTo>
                  <a:cubicBezTo>
                    <a:pt x="1855" y="17118"/>
                    <a:pt x="4687" y="18547"/>
                    <a:pt x="7820" y="18547"/>
                  </a:cubicBezTo>
                  <a:cubicBezTo>
                    <a:pt x="13434" y="18547"/>
                    <a:pt x="17970" y="14010"/>
                    <a:pt x="17970" y="8421"/>
                  </a:cubicBezTo>
                  <a:cubicBezTo>
                    <a:pt x="17970" y="4912"/>
                    <a:pt x="16191" y="1830"/>
                    <a:pt x="13484" y="0"/>
                  </a:cubicBezTo>
                  <a:close/>
                </a:path>
              </a:pathLst>
            </a:custGeom>
            <a:solidFill>
              <a:srgbClr val="631200">
                <a:alpha val="33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0" name="Google Shape;1170;p26"/>
          <p:cNvGrpSpPr/>
          <p:nvPr/>
        </p:nvGrpSpPr>
        <p:grpSpPr>
          <a:xfrm rot="8100000">
            <a:off x="-88855" y="-156259"/>
            <a:ext cx="945223" cy="945223"/>
            <a:chOff x="2751400" y="2498775"/>
            <a:chExt cx="652900" cy="652900"/>
          </a:xfrm>
        </p:grpSpPr>
        <p:sp>
          <p:nvSpPr>
            <p:cNvPr id="1171" name="Google Shape;1171;p26"/>
            <p:cNvSpPr/>
            <p:nvPr/>
          </p:nvSpPr>
          <p:spPr>
            <a:xfrm>
              <a:off x="2751400" y="2498775"/>
              <a:ext cx="652900" cy="652900"/>
            </a:xfrm>
            <a:custGeom>
              <a:rect b="b" l="l" r="r" t="t"/>
              <a:pathLst>
                <a:path extrusionOk="0" h="26116" w="26116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6"/>
            <p:cNvSpPr/>
            <p:nvPr/>
          </p:nvSpPr>
          <p:spPr>
            <a:xfrm>
              <a:off x="2758925" y="2889025"/>
              <a:ext cx="637875" cy="187500"/>
            </a:xfrm>
            <a:custGeom>
              <a:rect b="b" l="l" r="r" t="t"/>
              <a:pathLst>
                <a:path extrusionOk="0" h="7500" w="25515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6"/>
            <p:cNvSpPr/>
            <p:nvPr/>
          </p:nvSpPr>
          <p:spPr>
            <a:xfrm>
              <a:off x="2761425" y="2606275"/>
              <a:ext cx="637250" cy="224850"/>
            </a:xfrm>
            <a:custGeom>
              <a:rect b="b" l="l" r="r" t="t"/>
              <a:pathLst>
                <a:path extrusionOk="0" h="8994" w="2549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6"/>
            <p:cNvSpPr/>
            <p:nvPr/>
          </p:nvSpPr>
          <p:spPr>
            <a:xfrm>
              <a:off x="2907425" y="2498775"/>
              <a:ext cx="319575" cy="93675"/>
            </a:xfrm>
            <a:custGeom>
              <a:rect b="b" l="l" r="r" t="t"/>
              <a:pathLst>
                <a:path extrusionOk="0" h="3747" w="12783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6"/>
            <p:cNvSpPr/>
            <p:nvPr/>
          </p:nvSpPr>
          <p:spPr>
            <a:xfrm>
              <a:off x="2754525" y="2694275"/>
              <a:ext cx="632875" cy="116125"/>
            </a:xfrm>
            <a:custGeom>
              <a:rect b="b" l="l" r="r" t="t"/>
              <a:pathLst>
                <a:path extrusionOk="0" h="4645" w="25315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6"/>
            <p:cNvSpPr/>
            <p:nvPr/>
          </p:nvSpPr>
          <p:spPr>
            <a:xfrm>
              <a:off x="2752025" y="2829175"/>
              <a:ext cx="619075" cy="167125"/>
            </a:xfrm>
            <a:custGeom>
              <a:rect b="b" l="l" r="r" t="t"/>
              <a:pathLst>
                <a:path extrusionOk="0" h="6685" w="24763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6"/>
            <p:cNvSpPr/>
            <p:nvPr/>
          </p:nvSpPr>
          <p:spPr>
            <a:xfrm>
              <a:off x="2817825" y="2553600"/>
              <a:ext cx="483100" cy="74275"/>
            </a:xfrm>
            <a:custGeom>
              <a:rect b="b" l="l" r="r" t="t"/>
              <a:pathLst>
                <a:path extrusionOk="0" h="2971" w="19324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6"/>
            <p:cNvSpPr/>
            <p:nvPr/>
          </p:nvSpPr>
          <p:spPr>
            <a:xfrm>
              <a:off x="2823450" y="2981950"/>
              <a:ext cx="492500" cy="130900"/>
            </a:xfrm>
            <a:custGeom>
              <a:rect b="b" l="l" r="r" t="t"/>
              <a:pathLst>
                <a:path extrusionOk="0" h="5236" w="1970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6"/>
            <p:cNvSpPr/>
            <p:nvPr/>
          </p:nvSpPr>
          <p:spPr>
            <a:xfrm>
              <a:off x="2842250" y="2542625"/>
              <a:ext cx="562050" cy="609050"/>
            </a:xfrm>
            <a:custGeom>
              <a:rect b="b" l="l" r="r" t="t"/>
              <a:pathLst>
                <a:path extrusionOk="0" h="24362" w="22482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0" name="Google Shape;1180;p26"/>
          <p:cNvGrpSpPr/>
          <p:nvPr/>
        </p:nvGrpSpPr>
        <p:grpSpPr>
          <a:xfrm rot="10800000">
            <a:off x="8124511" y="4040371"/>
            <a:ext cx="1304506" cy="1304506"/>
            <a:chOff x="591150" y="540000"/>
            <a:chExt cx="1040525" cy="1040525"/>
          </a:xfrm>
        </p:grpSpPr>
        <p:sp>
          <p:nvSpPr>
            <p:cNvPr id="1181" name="Google Shape;1181;p26"/>
            <p:cNvSpPr/>
            <p:nvPr/>
          </p:nvSpPr>
          <p:spPr>
            <a:xfrm>
              <a:off x="591150" y="540000"/>
              <a:ext cx="1040525" cy="1040525"/>
            </a:xfrm>
            <a:custGeom>
              <a:rect b="b" l="l" r="r" t="t"/>
              <a:pathLst>
                <a:path extrusionOk="0" h="37345" w="37345">
                  <a:moveTo>
                    <a:pt x="18673" y="0"/>
                  </a:moveTo>
                  <a:cubicBezTo>
                    <a:pt x="8372" y="0"/>
                    <a:pt x="1" y="8346"/>
                    <a:pt x="1" y="18672"/>
                  </a:cubicBezTo>
                  <a:cubicBezTo>
                    <a:pt x="1" y="28973"/>
                    <a:pt x="8372" y="37344"/>
                    <a:pt x="18673" y="37344"/>
                  </a:cubicBezTo>
                  <a:cubicBezTo>
                    <a:pt x="28998" y="37344"/>
                    <a:pt x="37344" y="28973"/>
                    <a:pt x="37344" y="18672"/>
                  </a:cubicBezTo>
                  <a:cubicBezTo>
                    <a:pt x="37344" y="8346"/>
                    <a:pt x="28998" y="0"/>
                    <a:pt x="18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6"/>
            <p:cNvSpPr/>
            <p:nvPr/>
          </p:nvSpPr>
          <p:spPr>
            <a:xfrm>
              <a:off x="591150" y="759975"/>
              <a:ext cx="1040525" cy="602359"/>
            </a:xfrm>
            <a:custGeom>
              <a:rect b="b" l="l" r="r" t="t"/>
              <a:pathLst>
                <a:path extrusionOk="0" h="21619" w="37345">
                  <a:moveTo>
                    <a:pt x="33911" y="0"/>
                  </a:moveTo>
                  <a:cubicBezTo>
                    <a:pt x="30552" y="1028"/>
                    <a:pt x="28322" y="6918"/>
                    <a:pt x="25966" y="7494"/>
                  </a:cubicBezTo>
                  <a:cubicBezTo>
                    <a:pt x="23234" y="8196"/>
                    <a:pt x="18322" y="10677"/>
                    <a:pt x="13259" y="10752"/>
                  </a:cubicBezTo>
                  <a:cubicBezTo>
                    <a:pt x="13238" y="10753"/>
                    <a:pt x="13216" y="10753"/>
                    <a:pt x="13195" y="10753"/>
                  </a:cubicBezTo>
                  <a:cubicBezTo>
                    <a:pt x="9192" y="10753"/>
                    <a:pt x="6198" y="3720"/>
                    <a:pt x="2783" y="1003"/>
                  </a:cubicBezTo>
                  <a:cubicBezTo>
                    <a:pt x="1028" y="3835"/>
                    <a:pt x="1" y="7193"/>
                    <a:pt x="1" y="10777"/>
                  </a:cubicBezTo>
                  <a:cubicBezTo>
                    <a:pt x="1" y="14712"/>
                    <a:pt x="1229" y="18371"/>
                    <a:pt x="3334" y="21379"/>
                  </a:cubicBezTo>
                  <a:cubicBezTo>
                    <a:pt x="4624" y="21295"/>
                    <a:pt x="6194" y="20931"/>
                    <a:pt x="8178" y="20931"/>
                  </a:cubicBezTo>
                  <a:cubicBezTo>
                    <a:pt x="9163" y="20931"/>
                    <a:pt x="10249" y="21021"/>
                    <a:pt x="11454" y="21279"/>
                  </a:cubicBezTo>
                  <a:cubicBezTo>
                    <a:pt x="12565" y="21517"/>
                    <a:pt x="13500" y="21619"/>
                    <a:pt x="14316" y="21619"/>
                  </a:cubicBezTo>
                  <a:cubicBezTo>
                    <a:pt x="18046" y="21619"/>
                    <a:pt x="19264" y="19484"/>
                    <a:pt x="23234" y="18497"/>
                  </a:cubicBezTo>
                  <a:cubicBezTo>
                    <a:pt x="24192" y="18265"/>
                    <a:pt x="25311" y="18178"/>
                    <a:pt x="26530" y="18178"/>
                  </a:cubicBezTo>
                  <a:cubicBezTo>
                    <a:pt x="29265" y="18178"/>
                    <a:pt x="32498" y="18614"/>
                    <a:pt x="35515" y="18822"/>
                  </a:cubicBezTo>
                  <a:cubicBezTo>
                    <a:pt x="36693" y="16391"/>
                    <a:pt x="37344" y="13659"/>
                    <a:pt x="37344" y="10777"/>
                  </a:cubicBezTo>
                  <a:cubicBezTo>
                    <a:pt x="37344" y="6742"/>
                    <a:pt x="36066" y="3033"/>
                    <a:pt x="339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26"/>
            <p:cNvSpPr/>
            <p:nvPr/>
          </p:nvSpPr>
          <p:spPr>
            <a:xfrm>
              <a:off x="745481" y="540000"/>
              <a:ext cx="710215" cy="295343"/>
            </a:xfrm>
            <a:custGeom>
              <a:rect b="b" l="l" r="r" t="t"/>
              <a:pathLst>
                <a:path extrusionOk="0" h="10600" w="25490">
                  <a:moveTo>
                    <a:pt x="13134" y="0"/>
                  </a:moveTo>
                  <a:cubicBezTo>
                    <a:pt x="8021" y="0"/>
                    <a:pt x="3359" y="2056"/>
                    <a:pt x="1" y="5414"/>
                  </a:cubicBezTo>
                  <a:cubicBezTo>
                    <a:pt x="1304" y="7394"/>
                    <a:pt x="3610" y="9850"/>
                    <a:pt x="5915" y="10226"/>
                  </a:cubicBezTo>
                  <a:cubicBezTo>
                    <a:pt x="7236" y="10446"/>
                    <a:pt x="8717" y="10599"/>
                    <a:pt x="10203" y="10599"/>
                  </a:cubicBezTo>
                  <a:cubicBezTo>
                    <a:pt x="12780" y="10599"/>
                    <a:pt x="15373" y="10139"/>
                    <a:pt x="17169" y="8772"/>
                  </a:cubicBezTo>
                  <a:cubicBezTo>
                    <a:pt x="19449" y="7043"/>
                    <a:pt x="23936" y="6592"/>
                    <a:pt x="25489" y="4662"/>
                  </a:cubicBezTo>
                  <a:cubicBezTo>
                    <a:pt x="22181" y="1755"/>
                    <a:pt x="17870" y="0"/>
                    <a:pt x="13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26"/>
            <p:cNvSpPr/>
            <p:nvPr/>
          </p:nvSpPr>
          <p:spPr>
            <a:xfrm>
              <a:off x="783206" y="1371779"/>
              <a:ext cx="731140" cy="208746"/>
            </a:xfrm>
            <a:custGeom>
              <a:rect b="b" l="l" r="r" t="t"/>
              <a:pathLst>
                <a:path extrusionOk="0" h="7492" w="26241">
                  <a:moveTo>
                    <a:pt x="24003" y="1"/>
                  </a:moveTo>
                  <a:cubicBezTo>
                    <a:pt x="22615" y="1"/>
                    <a:pt x="20868" y="387"/>
                    <a:pt x="18922" y="674"/>
                  </a:cubicBezTo>
                  <a:cubicBezTo>
                    <a:pt x="15396" y="1187"/>
                    <a:pt x="12817" y="2702"/>
                    <a:pt x="9306" y="2702"/>
                  </a:cubicBezTo>
                  <a:cubicBezTo>
                    <a:pt x="8699" y="2702"/>
                    <a:pt x="8065" y="2657"/>
                    <a:pt x="7394" y="2554"/>
                  </a:cubicBezTo>
                  <a:cubicBezTo>
                    <a:pt x="6534" y="2429"/>
                    <a:pt x="5772" y="2373"/>
                    <a:pt x="5068" y="2373"/>
                  </a:cubicBezTo>
                  <a:cubicBezTo>
                    <a:pt x="3226" y="2373"/>
                    <a:pt x="1777" y="2755"/>
                    <a:pt x="0" y="3281"/>
                  </a:cubicBezTo>
                  <a:cubicBezTo>
                    <a:pt x="3208" y="5912"/>
                    <a:pt x="7318" y="7491"/>
                    <a:pt x="11780" y="7491"/>
                  </a:cubicBezTo>
                  <a:cubicBezTo>
                    <a:pt x="17619" y="7491"/>
                    <a:pt x="22807" y="4809"/>
                    <a:pt x="26241" y="649"/>
                  </a:cubicBezTo>
                  <a:cubicBezTo>
                    <a:pt x="25682" y="170"/>
                    <a:pt x="24921" y="1"/>
                    <a:pt x="24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26"/>
            <p:cNvSpPr/>
            <p:nvPr/>
          </p:nvSpPr>
          <p:spPr>
            <a:xfrm>
              <a:off x="751778" y="795583"/>
              <a:ext cx="199050" cy="118889"/>
            </a:xfrm>
            <a:custGeom>
              <a:rect b="b" l="l" r="r" t="t"/>
              <a:pathLst>
                <a:path extrusionOk="0" h="4267" w="7144">
                  <a:moveTo>
                    <a:pt x="3058" y="1"/>
                  </a:moveTo>
                  <a:cubicBezTo>
                    <a:pt x="2880" y="1"/>
                    <a:pt x="2726" y="17"/>
                    <a:pt x="2607" y="51"/>
                  </a:cubicBezTo>
                  <a:cubicBezTo>
                    <a:pt x="1053" y="452"/>
                    <a:pt x="0" y="903"/>
                    <a:pt x="953" y="1930"/>
                  </a:cubicBezTo>
                  <a:cubicBezTo>
                    <a:pt x="1809" y="2855"/>
                    <a:pt x="2869" y="4266"/>
                    <a:pt x="4077" y="4266"/>
                  </a:cubicBezTo>
                  <a:cubicBezTo>
                    <a:pt x="4212" y="4266"/>
                    <a:pt x="4348" y="4249"/>
                    <a:pt x="4486" y="4211"/>
                  </a:cubicBezTo>
                  <a:cubicBezTo>
                    <a:pt x="5840" y="3810"/>
                    <a:pt x="7143" y="2482"/>
                    <a:pt x="6441" y="1429"/>
                  </a:cubicBezTo>
                  <a:cubicBezTo>
                    <a:pt x="5866" y="533"/>
                    <a:pt x="4074" y="1"/>
                    <a:pt x="3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26"/>
            <p:cNvSpPr/>
            <p:nvPr/>
          </p:nvSpPr>
          <p:spPr>
            <a:xfrm>
              <a:off x="1035278" y="771315"/>
              <a:ext cx="567058" cy="640977"/>
            </a:xfrm>
            <a:custGeom>
              <a:rect b="b" l="l" r="r" t="t"/>
              <a:pathLst>
                <a:path extrusionOk="0" h="23005" w="20352">
                  <a:moveTo>
                    <a:pt x="15529" y="0"/>
                  </a:moveTo>
                  <a:cubicBezTo>
                    <a:pt x="15203" y="0"/>
                    <a:pt x="14344" y="338"/>
                    <a:pt x="11931" y="1323"/>
                  </a:cubicBezTo>
                  <a:cubicBezTo>
                    <a:pt x="10336" y="1977"/>
                    <a:pt x="9201" y="2218"/>
                    <a:pt x="8377" y="2218"/>
                  </a:cubicBezTo>
                  <a:cubicBezTo>
                    <a:pt x="6094" y="2218"/>
                    <a:pt x="6191" y="373"/>
                    <a:pt x="5462" y="373"/>
                  </a:cubicBezTo>
                  <a:cubicBezTo>
                    <a:pt x="5416" y="373"/>
                    <a:pt x="5367" y="380"/>
                    <a:pt x="5314" y="395"/>
                  </a:cubicBezTo>
                  <a:cubicBezTo>
                    <a:pt x="4111" y="721"/>
                    <a:pt x="2908" y="2250"/>
                    <a:pt x="3234" y="3002"/>
                  </a:cubicBezTo>
                  <a:cubicBezTo>
                    <a:pt x="3585" y="3729"/>
                    <a:pt x="4687" y="6110"/>
                    <a:pt x="4286" y="6185"/>
                  </a:cubicBezTo>
                  <a:cubicBezTo>
                    <a:pt x="2206" y="6511"/>
                    <a:pt x="577" y="6160"/>
                    <a:pt x="753" y="7613"/>
                  </a:cubicBezTo>
                  <a:cubicBezTo>
                    <a:pt x="928" y="9067"/>
                    <a:pt x="2632" y="10696"/>
                    <a:pt x="3685" y="11222"/>
                  </a:cubicBezTo>
                  <a:cubicBezTo>
                    <a:pt x="4712" y="11724"/>
                    <a:pt x="5139" y="12501"/>
                    <a:pt x="4286" y="13278"/>
                  </a:cubicBezTo>
                  <a:cubicBezTo>
                    <a:pt x="3409" y="14055"/>
                    <a:pt x="3610" y="13729"/>
                    <a:pt x="2231" y="14456"/>
                  </a:cubicBezTo>
                  <a:cubicBezTo>
                    <a:pt x="828" y="15182"/>
                    <a:pt x="1" y="14230"/>
                    <a:pt x="201" y="15608"/>
                  </a:cubicBezTo>
                  <a:cubicBezTo>
                    <a:pt x="402" y="16987"/>
                    <a:pt x="978" y="17714"/>
                    <a:pt x="1931" y="19318"/>
                  </a:cubicBezTo>
                  <a:cubicBezTo>
                    <a:pt x="2908" y="20947"/>
                    <a:pt x="7720" y="22902"/>
                    <a:pt x="8497" y="23002"/>
                  </a:cubicBezTo>
                  <a:cubicBezTo>
                    <a:pt x="8516" y="23004"/>
                    <a:pt x="8534" y="23005"/>
                    <a:pt x="8552" y="23005"/>
                  </a:cubicBezTo>
                  <a:cubicBezTo>
                    <a:pt x="9245" y="23005"/>
                    <a:pt x="9176" y="21583"/>
                    <a:pt x="9249" y="19994"/>
                  </a:cubicBezTo>
                  <a:cubicBezTo>
                    <a:pt x="9349" y="18365"/>
                    <a:pt x="8823" y="17613"/>
                    <a:pt x="10301" y="16661"/>
                  </a:cubicBezTo>
                  <a:cubicBezTo>
                    <a:pt x="11755" y="15684"/>
                    <a:pt x="13560" y="16586"/>
                    <a:pt x="13635" y="14581"/>
                  </a:cubicBezTo>
                  <a:cubicBezTo>
                    <a:pt x="13735" y="12601"/>
                    <a:pt x="11931" y="12250"/>
                    <a:pt x="12432" y="11047"/>
                  </a:cubicBezTo>
                  <a:cubicBezTo>
                    <a:pt x="12760" y="10297"/>
                    <a:pt x="13847" y="9947"/>
                    <a:pt x="14851" y="9947"/>
                  </a:cubicBezTo>
                  <a:cubicBezTo>
                    <a:pt x="15457" y="9947"/>
                    <a:pt x="16033" y="10075"/>
                    <a:pt x="16392" y="10320"/>
                  </a:cubicBezTo>
                  <a:cubicBezTo>
                    <a:pt x="17050" y="10771"/>
                    <a:pt x="17541" y="11485"/>
                    <a:pt x="18038" y="11485"/>
                  </a:cubicBezTo>
                  <a:cubicBezTo>
                    <a:pt x="18260" y="11485"/>
                    <a:pt x="18483" y="11343"/>
                    <a:pt x="18723" y="10972"/>
                  </a:cubicBezTo>
                  <a:cubicBezTo>
                    <a:pt x="19500" y="9769"/>
                    <a:pt x="19575" y="8616"/>
                    <a:pt x="19750" y="8014"/>
                  </a:cubicBezTo>
                  <a:cubicBezTo>
                    <a:pt x="19926" y="7438"/>
                    <a:pt x="19500" y="5633"/>
                    <a:pt x="19750" y="5132"/>
                  </a:cubicBezTo>
                  <a:cubicBezTo>
                    <a:pt x="20001" y="4631"/>
                    <a:pt x="20352" y="2100"/>
                    <a:pt x="17169" y="1323"/>
                  </a:cubicBezTo>
                  <a:cubicBezTo>
                    <a:pt x="15212" y="860"/>
                    <a:pt x="16050" y="0"/>
                    <a:pt x="155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26"/>
            <p:cNvSpPr/>
            <p:nvPr/>
          </p:nvSpPr>
          <p:spPr>
            <a:xfrm>
              <a:off x="816725" y="540000"/>
              <a:ext cx="483944" cy="230423"/>
            </a:xfrm>
            <a:custGeom>
              <a:rect b="b" l="l" r="r" t="t"/>
              <a:pathLst>
                <a:path extrusionOk="0" h="8270" w="17369">
                  <a:moveTo>
                    <a:pt x="10577" y="0"/>
                  </a:moveTo>
                  <a:cubicBezTo>
                    <a:pt x="7143" y="0"/>
                    <a:pt x="3935" y="928"/>
                    <a:pt x="1153" y="2557"/>
                  </a:cubicBezTo>
                  <a:cubicBezTo>
                    <a:pt x="326" y="3810"/>
                    <a:pt x="0" y="4938"/>
                    <a:pt x="602" y="5389"/>
                  </a:cubicBezTo>
                  <a:cubicBezTo>
                    <a:pt x="2155" y="6542"/>
                    <a:pt x="5589" y="6843"/>
                    <a:pt x="6441" y="7720"/>
                  </a:cubicBezTo>
                  <a:cubicBezTo>
                    <a:pt x="6798" y="8087"/>
                    <a:pt x="7581" y="8270"/>
                    <a:pt x="8441" y="8270"/>
                  </a:cubicBezTo>
                  <a:cubicBezTo>
                    <a:pt x="9634" y="8270"/>
                    <a:pt x="10975" y="7918"/>
                    <a:pt x="11529" y="7219"/>
                  </a:cubicBezTo>
                  <a:cubicBezTo>
                    <a:pt x="12456" y="6016"/>
                    <a:pt x="13158" y="5765"/>
                    <a:pt x="14536" y="4988"/>
                  </a:cubicBezTo>
                  <a:cubicBezTo>
                    <a:pt x="15890" y="4211"/>
                    <a:pt x="17369" y="2632"/>
                    <a:pt x="16667" y="1705"/>
                  </a:cubicBezTo>
                  <a:cubicBezTo>
                    <a:pt x="16491" y="1454"/>
                    <a:pt x="16040" y="1053"/>
                    <a:pt x="15389" y="627"/>
                  </a:cubicBezTo>
                  <a:cubicBezTo>
                    <a:pt x="13860" y="226"/>
                    <a:pt x="12256" y="0"/>
                    <a:pt x="10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26"/>
            <p:cNvSpPr/>
            <p:nvPr/>
          </p:nvSpPr>
          <p:spPr>
            <a:xfrm>
              <a:off x="591150" y="889730"/>
              <a:ext cx="335910" cy="604198"/>
            </a:xfrm>
            <a:custGeom>
              <a:rect b="b" l="l" r="r" t="t"/>
              <a:pathLst>
                <a:path extrusionOk="0" h="21685" w="12056">
                  <a:moveTo>
                    <a:pt x="2637" y="0"/>
                  </a:moveTo>
                  <a:cubicBezTo>
                    <a:pt x="1822" y="0"/>
                    <a:pt x="1119" y="254"/>
                    <a:pt x="778" y="857"/>
                  </a:cubicBezTo>
                  <a:cubicBezTo>
                    <a:pt x="276" y="2511"/>
                    <a:pt x="1" y="4291"/>
                    <a:pt x="1" y="6120"/>
                  </a:cubicBezTo>
                  <a:cubicBezTo>
                    <a:pt x="1" y="12612"/>
                    <a:pt x="3334" y="18326"/>
                    <a:pt x="8372" y="21684"/>
                  </a:cubicBezTo>
                  <a:cubicBezTo>
                    <a:pt x="9700" y="20832"/>
                    <a:pt x="9926" y="19830"/>
                    <a:pt x="10327" y="17800"/>
                  </a:cubicBezTo>
                  <a:cubicBezTo>
                    <a:pt x="10728" y="15769"/>
                    <a:pt x="11104" y="15318"/>
                    <a:pt x="10076" y="14291"/>
                  </a:cubicBezTo>
                  <a:cubicBezTo>
                    <a:pt x="9048" y="13288"/>
                    <a:pt x="5164" y="13063"/>
                    <a:pt x="4387" y="12411"/>
                  </a:cubicBezTo>
                  <a:cubicBezTo>
                    <a:pt x="3610" y="11734"/>
                    <a:pt x="3008" y="9554"/>
                    <a:pt x="3284" y="8852"/>
                  </a:cubicBezTo>
                  <a:cubicBezTo>
                    <a:pt x="3328" y="8734"/>
                    <a:pt x="3395" y="8684"/>
                    <a:pt x="3489" y="8684"/>
                  </a:cubicBezTo>
                  <a:cubicBezTo>
                    <a:pt x="3934" y="8684"/>
                    <a:pt x="4981" y="9812"/>
                    <a:pt x="6968" y="10206"/>
                  </a:cubicBezTo>
                  <a:cubicBezTo>
                    <a:pt x="7151" y="10242"/>
                    <a:pt x="7309" y="10259"/>
                    <a:pt x="7446" y="10259"/>
                  </a:cubicBezTo>
                  <a:cubicBezTo>
                    <a:pt x="9108" y="10259"/>
                    <a:pt x="7605" y="7760"/>
                    <a:pt x="8948" y="6972"/>
                  </a:cubicBezTo>
                  <a:cubicBezTo>
                    <a:pt x="10402" y="6120"/>
                    <a:pt x="10502" y="6020"/>
                    <a:pt x="11279" y="4917"/>
                  </a:cubicBezTo>
                  <a:cubicBezTo>
                    <a:pt x="12056" y="3789"/>
                    <a:pt x="7394" y="4642"/>
                    <a:pt x="6968" y="2586"/>
                  </a:cubicBezTo>
                  <a:cubicBezTo>
                    <a:pt x="6677" y="1182"/>
                    <a:pt x="4396" y="0"/>
                    <a:pt x="26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6"/>
            <p:cNvSpPr/>
            <p:nvPr/>
          </p:nvSpPr>
          <p:spPr>
            <a:xfrm>
              <a:off x="876072" y="1448318"/>
              <a:ext cx="528635" cy="132208"/>
            </a:xfrm>
            <a:custGeom>
              <a:rect b="b" l="l" r="r" t="t"/>
              <a:pathLst>
                <a:path extrusionOk="0" h="4745" w="18973">
                  <a:moveTo>
                    <a:pt x="14066" y="1"/>
                  </a:moveTo>
                  <a:cubicBezTo>
                    <a:pt x="13042" y="1"/>
                    <a:pt x="11946" y="367"/>
                    <a:pt x="11128" y="1185"/>
                  </a:cubicBezTo>
                  <a:cubicBezTo>
                    <a:pt x="10482" y="1857"/>
                    <a:pt x="9151" y="2069"/>
                    <a:pt x="7610" y="2069"/>
                  </a:cubicBezTo>
                  <a:cubicBezTo>
                    <a:pt x="6162" y="2069"/>
                    <a:pt x="4529" y="1881"/>
                    <a:pt x="3108" y="1711"/>
                  </a:cubicBezTo>
                  <a:cubicBezTo>
                    <a:pt x="2892" y="1687"/>
                    <a:pt x="2687" y="1676"/>
                    <a:pt x="2493" y="1676"/>
                  </a:cubicBezTo>
                  <a:cubicBezTo>
                    <a:pt x="1270" y="1676"/>
                    <a:pt x="476" y="2126"/>
                    <a:pt x="0" y="2689"/>
                  </a:cubicBezTo>
                  <a:cubicBezTo>
                    <a:pt x="2557" y="3992"/>
                    <a:pt x="5414" y="4744"/>
                    <a:pt x="8447" y="4744"/>
                  </a:cubicBezTo>
                  <a:cubicBezTo>
                    <a:pt x="12206" y="4744"/>
                    <a:pt x="15715" y="3616"/>
                    <a:pt x="18622" y="1711"/>
                  </a:cubicBezTo>
                  <a:cubicBezTo>
                    <a:pt x="18973" y="433"/>
                    <a:pt x="16692" y="809"/>
                    <a:pt x="15665" y="333"/>
                  </a:cubicBezTo>
                  <a:cubicBezTo>
                    <a:pt x="15196" y="116"/>
                    <a:pt x="14642" y="1"/>
                    <a:pt x="14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6"/>
            <p:cNvSpPr/>
            <p:nvPr/>
          </p:nvSpPr>
          <p:spPr>
            <a:xfrm>
              <a:off x="1501752" y="1180085"/>
              <a:ext cx="111756" cy="193728"/>
            </a:xfrm>
            <a:custGeom>
              <a:rect b="b" l="l" r="r" t="t"/>
              <a:pathLst>
                <a:path extrusionOk="0" h="6953" w="4011">
                  <a:moveTo>
                    <a:pt x="2703" y="1"/>
                  </a:moveTo>
                  <a:cubicBezTo>
                    <a:pt x="2264" y="1"/>
                    <a:pt x="1815" y="278"/>
                    <a:pt x="1354" y="1113"/>
                  </a:cubicBezTo>
                  <a:cubicBezTo>
                    <a:pt x="1" y="3519"/>
                    <a:pt x="301" y="6125"/>
                    <a:pt x="602" y="6551"/>
                  </a:cubicBezTo>
                  <a:cubicBezTo>
                    <a:pt x="652" y="6602"/>
                    <a:pt x="753" y="6752"/>
                    <a:pt x="878" y="6952"/>
                  </a:cubicBezTo>
                  <a:cubicBezTo>
                    <a:pt x="2306" y="5073"/>
                    <a:pt x="3384" y="2917"/>
                    <a:pt x="4011" y="561"/>
                  </a:cubicBezTo>
                  <a:cubicBezTo>
                    <a:pt x="3582" y="284"/>
                    <a:pt x="3147" y="1"/>
                    <a:pt x="2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6"/>
            <p:cNvSpPr/>
            <p:nvPr/>
          </p:nvSpPr>
          <p:spPr>
            <a:xfrm>
              <a:off x="818815" y="562346"/>
              <a:ext cx="812861" cy="1018179"/>
            </a:xfrm>
            <a:custGeom>
              <a:rect b="b" l="l" r="r" t="t"/>
              <a:pathLst>
                <a:path extrusionOk="0" h="36543" w="29174">
                  <a:moveTo>
                    <a:pt x="16015" y="0"/>
                  </a:moveTo>
                  <a:cubicBezTo>
                    <a:pt x="20928" y="3384"/>
                    <a:pt x="24161" y="9023"/>
                    <a:pt x="24161" y="15439"/>
                  </a:cubicBezTo>
                  <a:cubicBezTo>
                    <a:pt x="24161" y="25765"/>
                    <a:pt x="15815" y="34111"/>
                    <a:pt x="5489" y="34111"/>
                  </a:cubicBezTo>
                  <a:cubicBezTo>
                    <a:pt x="3584" y="34111"/>
                    <a:pt x="1730" y="33810"/>
                    <a:pt x="0" y="33284"/>
                  </a:cubicBezTo>
                  <a:lnTo>
                    <a:pt x="0" y="33284"/>
                  </a:lnTo>
                  <a:cubicBezTo>
                    <a:pt x="2983" y="35339"/>
                    <a:pt x="6617" y="36542"/>
                    <a:pt x="10502" y="36542"/>
                  </a:cubicBezTo>
                  <a:cubicBezTo>
                    <a:pt x="20827" y="36542"/>
                    <a:pt x="29173" y="28171"/>
                    <a:pt x="29173" y="17870"/>
                  </a:cubicBezTo>
                  <a:cubicBezTo>
                    <a:pt x="29173" y="9449"/>
                    <a:pt x="23634" y="2356"/>
                    <a:pt x="16015" y="0"/>
                  </a:cubicBezTo>
                  <a:close/>
                </a:path>
              </a:pathLst>
            </a:custGeom>
            <a:solidFill>
              <a:srgbClr val="00C0C0">
                <a:alpha val="321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esign 1">
  <p:cSld name="CUSTOM_10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</p:bgPr>
    </p:bg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27"/>
          <p:cNvSpPr/>
          <p:nvPr/>
        </p:nvSpPr>
        <p:spPr>
          <a:xfrm rot="-9370905">
            <a:off x="-108092" y="-662208"/>
            <a:ext cx="9732453" cy="5741531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4" name="Google Shape;1194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Google Shape;1195;p27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196" name="Google Shape;1196;p27"/>
          <p:cNvGrpSpPr/>
          <p:nvPr/>
        </p:nvGrpSpPr>
        <p:grpSpPr>
          <a:xfrm rot="3203653">
            <a:off x="240691" y="985951"/>
            <a:ext cx="297660" cy="239057"/>
            <a:chOff x="3483800" y="1530650"/>
            <a:chExt cx="1459674" cy="1397574"/>
          </a:xfrm>
        </p:grpSpPr>
        <p:sp>
          <p:nvSpPr>
            <p:cNvPr id="1197" name="Google Shape;1197;p27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7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7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7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7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7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7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6" name="Google Shape;1206;p27"/>
          <p:cNvGrpSpPr/>
          <p:nvPr/>
        </p:nvGrpSpPr>
        <p:grpSpPr>
          <a:xfrm>
            <a:off x="447585" y="150969"/>
            <a:ext cx="374992" cy="348246"/>
            <a:chOff x="3931664" y="3196564"/>
            <a:chExt cx="819834" cy="761359"/>
          </a:xfrm>
        </p:grpSpPr>
        <p:sp>
          <p:nvSpPr>
            <p:cNvPr id="1207" name="Google Shape;1207;p2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0" name="Google Shape;1210;p27"/>
          <p:cNvGrpSpPr/>
          <p:nvPr/>
        </p:nvGrpSpPr>
        <p:grpSpPr>
          <a:xfrm rot="-2865348">
            <a:off x="-165362" y="3586213"/>
            <a:ext cx="374985" cy="348239"/>
            <a:chOff x="3931664" y="3196564"/>
            <a:chExt cx="819834" cy="761359"/>
          </a:xfrm>
        </p:grpSpPr>
        <p:sp>
          <p:nvSpPr>
            <p:cNvPr id="1211" name="Google Shape;1211;p2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4" name="Google Shape;1214;p27"/>
          <p:cNvGrpSpPr/>
          <p:nvPr/>
        </p:nvGrpSpPr>
        <p:grpSpPr>
          <a:xfrm rot="-2113056">
            <a:off x="-68471" y="2140023"/>
            <a:ext cx="297664" cy="239111"/>
            <a:chOff x="3483800" y="1530650"/>
            <a:chExt cx="1459674" cy="1397574"/>
          </a:xfrm>
        </p:grpSpPr>
        <p:sp>
          <p:nvSpPr>
            <p:cNvPr id="1215" name="Google Shape;1215;p27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7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7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7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7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7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7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esign 2">
  <p:cSld name="CUSTOM_1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8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6" name="Google Shape;1226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7" name="Google Shape;1227;p28"/>
          <p:cNvGrpSpPr/>
          <p:nvPr/>
        </p:nvGrpSpPr>
        <p:grpSpPr>
          <a:xfrm rot="3204101">
            <a:off x="8805038" y="4262894"/>
            <a:ext cx="197087" cy="158154"/>
            <a:chOff x="3483800" y="1530650"/>
            <a:chExt cx="1459674" cy="1397574"/>
          </a:xfrm>
        </p:grpSpPr>
        <p:sp>
          <p:nvSpPr>
            <p:cNvPr id="1228" name="Google Shape;1228;p28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28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28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28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28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8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8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7" name="Google Shape;1237;p28"/>
          <p:cNvGrpSpPr/>
          <p:nvPr/>
        </p:nvGrpSpPr>
        <p:grpSpPr>
          <a:xfrm>
            <a:off x="8870511" y="958177"/>
            <a:ext cx="273497" cy="253990"/>
            <a:chOff x="3931664" y="3196564"/>
            <a:chExt cx="819834" cy="761359"/>
          </a:xfrm>
        </p:grpSpPr>
        <p:sp>
          <p:nvSpPr>
            <p:cNvPr id="1238" name="Google Shape;1238;p28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8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8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1" name="Google Shape;1241;p28"/>
          <p:cNvGrpSpPr/>
          <p:nvPr/>
        </p:nvGrpSpPr>
        <p:grpSpPr>
          <a:xfrm rot="3203653">
            <a:off x="8754753" y="1607001"/>
            <a:ext cx="297660" cy="239057"/>
            <a:chOff x="3483800" y="1530650"/>
            <a:chExt cx="1459674" cy="1397574"/>
          </a:xfrm>
        </p:grpSpPr>
        <p:sp>
          <p:nvSpPr>
            <p:cNvPr id="1242" name="Google Shape;1242;p28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8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8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8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8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8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8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1" name="Google Shape;1251;p28"/>
          <p:cNvGrpSpPr/>
          <p:nvPr/>
        </p:nvGrpSpPr>
        <p:grpSpPr>
          <a:xfrm rot="3205120">
            <a:off x="21633" y="409520"/>
            <a:ext cx="208678" cy="167461"/>
            <a:chOff x="3483800" y="1530650"/>
            <a:chExt cx="1459674" cy="1397574"/>
          </a:xfrm>
        </p:grpSpPr>
        <p:sp>
          <p:nvSpPr>
            <p:cNvPr id="1252" name="Google Shape;1252;p28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28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28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8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8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8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8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1" name="Google Shape;1261;p28"/>
          <p:cNvGrpSpPr/>
          <p:nvPr/>
        </p:nvGrpSpPr>
        <p:grpSpPr>
          <a:xfrm rot="-2016416">
            <a:off x="40756" y="3318338"/>
            <a:ext cx="235067" cy="218301"/>
            <a:chOff x="3931664" y="3196564"/>
            <a:chExt cx="819834" cy="761359"/>
          </a:xfrm>
        </p:grpSpPr>
        <p:sp>
          <p:nvSpPr>
            <p:cNvPr id="1262" name="Google Shape;1262;p28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8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8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5" name="Google Shape;1265;p28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266" name="Google Shape;1266;p28"/>
          <p:cNvGrpSpPr/>
          <p:nvPr/>
        </p:nvGrpSpPr>
        <p:grpSpPr>
          <a:xfrm>
            <a:off x="251954" y="1066772"/>
            <a:ext cx="262265" cy="243559"/>
            <a:chOff x="3931664" y="3196564"/>
            <a:chExt cx="819834" cy="761359"/>
          </a:xfrm>
        </p:grpSpPr>
        <p:sp>
          <p:nvSpPr>
            <p:cNvPr id="1267" name="Google Shape;1267;p28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28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28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2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29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2" name="Google Shape;127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3" name="Google Shape;1273;p29"/>
          <p:cNvSpPr txBox="1"/>
          <p:nvPr>
            <p:ph type="title"/>
          </p:nvPr>
        </p:nvSpPr>
        <p:spPr>
          <a:xfrm>
            <a:off x="5503500" y="1822913"/>
            <a:ext cx="2920500" cy="68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74" name="Google Shape;1274;p29"/>
          <p:cNvSpPr txBox="1"/>
          <p:nvPr>
            <p:ph idx="1" type="subTitle"/>
          </p:nvPr>
        </p:nvSpPr>
        <p:spPr>
          <a:xfrm>
            <a:off x="5503500" y="2636252"/>
            <a:ext cx="2920500" cy="81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75" name="Google Shape;1275;p29"/>
          <p:cNvSpPr/>
          <p:nvPr/>
        </p:nvSpPr>
        <p:spPr>
          <a:xfrm rot="-6766684">
            <a:off x="6428043" y="-1411391"/>
            <a:ext cx="2949608" cy="3259638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6" name="Google Shape;1276;p29"/>
          <p:cNvGrpSpPr/>
          <p:nvPr/>
        </p:nvGrpSpPr>
        <p:grpSpPr>
          <a:xfrm>
            <a:off x="623154" y="244439"/>
            <a:ext cx="193699" cy="185318"/>
            <a:chOff x="3483800" y="1530650"/>
            <a:chExt cx="1459674" cy="1397574"/>
          </a:xfrm>
        </p:grpSpPr>
        <p:sp>
          <p:nvSpPr>
            <p:cNvPr id="1277" name="Google Shape;1277;p29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9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9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9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29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9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9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2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6" name="Google Shape;1286;p29"/>
          <p:cNvGrpSpPr/>
          <p:nvPr/>
        </p:nvGrpSpPr>
        <p:grpSpPr>
          <a:xfrm>
            <a:off x="138749" y="4109622"/>
            <a:ext cx="318260" cy="295560"/>
            <a:chOff x="3931664" y="3196564"/>
            <a:chExt cx="819834" cy="761359"/>
          </a:xfrm>
        </p:grpSpPr>
        <p:sp>
          <p:nvSpPr>
            <p:cNvPr id="1287" name="Google Shape;1287;p29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9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29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0" name="Google Shape;1290;p29"/>
          <p:cNvGrpSpPr/>
          <p:nvPr/>
        </p:nvGrpSpPr>
        <p:grpSpPr>
          <a:xfrm>
            <a:off x="-180561" y="641597"/>
            <a:ext cx="500427" cy="464734"/>
            <a:chOff x="3931664" y="3196564"/>
            <a:chExt cx="819834" cy="761359"/>
          </a:xfrm>
        </p:grpSpPr>
        <p:sp>
          <p:nvSpPr>
            <p:cNvPr id="1291" name="Google Shape;1291;p29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9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29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4" name="Google Shape;1294;p29"/>
          <p:cNvGrpSpPr/>
          <p:nvPr/>
        </p:nvGrpSpPr>
        <p:grpSpPr>
          <a:xfrm>
            <a:off x="457004" y="4794839"/>
            <a:ext cx="193699" cy="185318"/>
            <a:chOff x="3483800" y="1530650"/>
            <a:chExt cx="1459674" cy="1397574"/>
          </a:xfrm>
        </p:grpSpPr>
        <p:sp>
          <p:nvSpPr>
            <p:cNvPr id="1295" name="Google Shape;1295;p29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9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9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9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29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9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9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4" name="Google Shape;1304;p29"/>
          <p:cNvGrpSpPr/>
          <p:nvPr/>
        </p:nvGrpSpPr>
        <p:grpSpPr>
          <a:xfrm flipH="1" rot="10800000">
            <a:off x="8130574" y="4601398"/>
            <a:ext cx="318260" cy="295560"/>
            <a:chOff x="3931664" y="3196564"/>
            <a:chExt cx="819834" cy="761359"/>
          </a:xfrm>
        </p:grpSpPr>
        <p:sp>
          <p:nvSpPr>
            <p:cNvPr id="1305" name="Google Shape;1305;p29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9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9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8" name="Google Shape;1308;p29"/>
          <p:cNvGrpSpPr/>
          <p:nvPr/>
        </p:nvGrpSpPr>
        <p:grpSpPr>
          <a:xfrm flipH="1" rot="10800000">
            <a:off x="8523729" y="3992097"/>
            <a:ext cx="193699" cy="185318"/>
            <a:chOff x="3483800" y="1530650"/>
            <a:chExt cx="1459674" cy="1397574"/>
          </a:xfrm>
        </p:grpSpPr>
        <p:sp>
          <p:nvSpPr>
            <p:cNvPr id="1309" name="Google Shape;1309;p29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29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29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29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9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9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9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8" name="Google Shape;1318;p29"/>
          <p:cNvGrpSpPr/>
          <p:nvPr/>
        </p:nvGrpSpPr>
        <p:grpSpPr>
          <a:xfrm flipH="1" rot="-6300011">
            <a:off x="6024652" y="-203856"/>
            <a:ext cx="666506" cy="666506"/>
            <a:chOff x="1852275" y="2571450"/>
            <a:chExt cx="506925" cy="506925"/>
          </a:xfrm>
        </p:grpSpPr>
        <p:sp>
          <p:nvSpPr>
            <p:cNvPr id="1319" name="Google Shape;1319;p29"/>
            <p:cNvSpPr/>
            <p:nvPr/>
          </p:nvSpPr>
          <p:spPr>
            <a:xfrm>
              <a:off x="1852275" y="2571450"/>
              <a:ext cx="506925" cy="506925"/>
            </a:xfrm>
            <a:custGeom>
              <a:rect b="b" l="l" r="r" t="t"/>
              <a:pathLst>
                <a:path extrusionOk="0" h="20277" w="20277">
                  <a:moveTo>
                    <a:pt x="10126" y="1"/>
                  </a:moveTo>
                  <a:cubicBezTo>
                    <a:pt x="4537" y="1"/>
                    <a:pt x="0" y="4537"/>
                    <a:pt x="0" y="10151"/>
                  </a:cubicBezTo>
                  <a:cubicBezTo>
                    <a:pt x="0" y="15740"/>
                    <a:pt x="4537" y="20277"/>
                    <a:pt x="10126" y="20277"/>
                  </a:cubicBezTo>
                  <a:cubicBezTo>
                    <a:pt x="15740" y="20277"/>
                    <a:pt x="20276" y="15740"/>
                    <a:pt x="20276" y="10151"/>
                  </a:cubicBezTo>
                  <a:cubicBezTo>
                    <a:pt x="20276" y="4537"/>
                    <a:pt x="15740" y="1"/>
                    <a:pt x="10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9"/>
            <p:cNvSpPr/>
            <p:nvPr/>
          </p:nvSpPr>
          <p:spPr>
            <a:xfrm>
              <a:off x="1921825" y="2571450"/>
              <a:ext cx="437375" cy="318900"/>
            </a:xfrm>
            <a:custGeom>
              <a:rect b="b" l="l" r="r" t="t"/>
              <a:pathLst>
                <a:path extrusionOk="0" h="12756" w="17495">
                  <a:moveTo>
                    <a:pt x="7344" y="1"/>
                  </a:moveTo>
                  <a:cubicBezTo>
                    <a:pt x="4461" y="1"/>
                    <a:pt x="1830" y="1229"/>
                    <a:pt x="0" y="3184"/>
                  </a:cubicBezTo>
                  <a:cubicBezTo>
                    <a:pt x="1119" y="4324"/>
                    <a:pt x="2789" y="5268"/>
                    <a:pt x="3917" y="5268"/>
                  </a:cubicBezTo>
                  <a:cubicBezTo>
                    <a:pt x="4128" y="5268"/>
                    <a:pt x="4320" y="5235"/>
                    <a:pt x="4487" y="5164"/>
                  </a:cubicBezTo>
                  <a:cubicBezTo>
                    <a:pt x="5902" y="4539"/>
                    <a:pt x="6549" y="3657"/>
                    <a:pt x="7476" y="3657"/>
                  </a:cubicBezTo>
                  <a:cubicBezTo>
                    <a:pt x="7812" y="3657"/>
                    <a:pt x="8186" y="3774"/>
                    <a:pt x="8647" y="4061"/>
                  </a:cubicBezTo>
                  <a:cubicBezTo>
                    <a:pt x="10401" y="5164"/>
                    <a:pt x="9399" y="8322"/>
                    <a:pt x="9248" y="10151"/>
                  </a:cubicBezTo>
                  <a:cubicBezTo>
                    <a:pt x="9117" y="11524"/>
                    <a:pt x="9592" y="12756"/>
                    <a:pt x="10790" y="12756"/>
                  </a:cubicBezTo>
                  <a:cubicBezTo>
                    <a:pt x="11189" y="12756"/>
                    <a:pt x="11668" y="12620"/>
                    <a:pt x="12231" y="12307"/>
                  </a:cubicBezTo>
                  <a:cubicBezTo>
                    <a:pt x="13511" y="11584"/>
                    <a:pt x="15166" y="11082"/>
                    <a:pt x="16578" y="11082"/>
                  </a:cubicBezTo>
                  <a:cubicBezTo>
                    <a:pt x="16880" y="11082"/>
                    <a:pt x="17170" y="11105"/>
                    <a:pt x="17444" y="11154"/>
                  </a:cubicBezTo>
                  <a:cubicBezTo>
                    <a:pt x="17469" y="10828"/>
                    <a:pt x="17494" y="10477"/>
                    <a:pt x="17494" y="10151"/>
                  </a:cubicBezTo>
                  <a:cubicBezTo>
                    <a:pt x="17494" y="4537"/>
                    <a:pt x="12958" y="1"/>
                    <a:pt x="73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9"/>
            <p:cNvSpPr/>
            <p:nvPr/>
          </p:nvSpPr>
          <p:spPr>
            <a:xfrm>
              <a:off x="1852275" y="2757550"/>
              <a:ext cx="469325" cy="320825"/>
            </a:xfrm>
            <a:custGeom>
              <a:rect b="b" l="l" r="r" t="t"/>
              <a:pathLst>
                <a:path extrusionOk="0" h="12833" w="18773">
                  <a:moveTo>
                    <a:pt x="376" y="0"/>
                  </a:moveTo>
                  <a:cubicBezTo>
                    <a:pt x="126" y="878"/>
                    <a:pt x="0" y="1755"/>
                    <a:pt x="0" y="2707"/>
                  </a:cubicBezTo>
                  <a:cubicBezTo>
                    <a:pt x="0" y="8296"/>
                    <a:pt x="4537" y="12833"/>
                    <a:pt x="10126" y="12833"/>
                  </a:cubicBezTo>
                  <a:cubicBezTo>
                    <a:pt x="13810" y="12833"/>
                    <a:pt x="16993" y="10903"/>
                    <a:pt x="18772" y="7996"/>
                  </a:cubicBezTo>
                  <a:cubicBezTo>
                    <a:pt x="17695" y="7444"/>
                    <a:pt x="16592" y="7068"/>
                    <a:pt x="15915" y="6943"/>
                  </a:cubicBezTo>
                  <a:cubicBezTo>
                    <a:pt x="15722" y="6903"/>
                    <a:pt x="15539" y="6884"/>
                    <a:pt x="15365" y="6884"/>
                  </a:cubicBezTo>
                  <a:cubicBezTo>
                    <a:pt x="13678" y="6884"/>
                    <a:pt x="12761" y="8616"/>
                    <a:pt x="11103" y="9524"/>
                  </a:cubicBezTo>
                  <a:cubicBezTo>
                    <a:pt x="10856" y="9656"/>
                    <a:pt x="10590" y="9715"/>
                    <a:pt x="10311" y="9715"/>
                  </a:cubicBezTo>
                  <a:cubicBezTo>
                    <a:pt x="8523" y="9715"/>
                    <a:pt x="6221" y="7309"/>
                    <a:pt x="5289" y="6442"/>
                  </a:cubicBezTo>
                  <a:cubicBezTo>
                    <a:pt x="4211" y="5439"/>
                    <a:pt x="6191" y="5940"/>
                    <a:pt x="6291" y="4111"/>
                  </a:cubicBezTo>
                  <a:cubicBezTo>
                    <a:pt x="6341" y="2707"/>
                    <a:pt x="3309" y="1254"/>
                    <a:pt x="3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9"/>
            <p:cNvSpPr/>
            <p:nvPr/>
          </p:nvSpPr>
          <p:spPr>
            <a:xfrm>
              <a:off x="2171200" y="2708325"/>
              <a:ext cx="128675" cy="122575"/>
            </a:xfrm>
            <a:custGeom>
              <a:rect b="b" l="l" r="r" t="t"/>
              <a:pathLst>
                <a:path extrusionOk="0" h="4903" w="5147">
                  <a:moveTo>
                    <a:pt x="2825" y="0"/>
                  </a:moveTo>
                  <a:cubicBezTo>
                    <a:pt x="2777" y="0"/>
                    <a:pt x="2730" y="5"/>
                    <a:pt x="2682" y="15"/>
                  </a:cubicBezTo>
                  <a:cubicBezTo>
                    <a:pt x="1354" y="265"/>
                    <a:pt x="0" y="4501"/>
                    <a:pt x="1429" y="4676"/>
                  </a:cubicBezTo>
                  <a:cubicBezTo>
                    <a:pt x="2105" y="4749"/>
                    <a:pt x="2804" y="4903"/>
                    <a:pt x="3392" y="4903"/>
                  </a:cubicBezTo>
                  <a:cubicBezTo>
                    <a:pt x="4025" y="4903"/>
                    <a:pt x="4529" y="4724"/>
                    <a:pt x="4737" y="4075"/>
                  </a:cubicBezTo>
                  <a:cubicBezTo>
                    <a:pt x="5147" y="2894"/>
                    <a:pt x="4005" y="0"/>
                    <a:pt x="28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29"/>
            <p:cNvSpPr/>
            <p:nvPr/>
          </p:nvSpPr>
          <p:spPr>
            <a:xfrm>
              <a:off x="1877075" y="2819800"/>
              <a:ext cx="67600" cy="45275"/>
            </a:xfrm>
            <a:custGeom>
              <a:rect b="b" l="l" r="r" t="t"/>
              <a:pathLst>
                <a:path extrusionOk="0" h="1811" w="2704">
                  <a:moveTo>
                    <a:pt x="1197" y="0"/>
                  </a:moveTo>
                  <a:cubicBezTo>
                    <a:pt x="539" y="0"/>
                    <a:pt x="0" y="809"/>
                    <a:pt x="612" y="1295"/>
                  </a:cubicBezTo>
                  <a:cubicBezTo>
                    <a:pt x="991" y="1585"/>
                    <a:pt x="1564" y="1810"/>
                    <a:pt x="1965" y="1810"/>
                  </a:cubicBezTo>
                  <a:cubicBezTo>
                    <a:pt x="2467" y="1810"/>
                    <a:pt x="2703" y="1459"/>
                    <a:pt x="1966" y="443"/>
                  </a:cubicBezTo>
                  <a:cubicBezTo>
                    <a:pt x="1733" y="125"/>
                    <a:pt x="1455" y="0"/>
                    <a:pt x="11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9"/>
            <p:cNvSpPr/>
            <p:nvPr/>
          </p:nvSpPr>
          <p:spPr>
            <a:xfrm>
              <a:off x="2013300" y="2730975"/>
              <a:ext cx="113025" cy="59975"/>
            </a:xfrm>
            <a:custGeom>
              <a:rect b="b" l="l" r="r" t="t"/>
              <a:pathLst>
                <a:path extrusionOk="0" h="2399" w="4521">
                  <a:moveTo>
                    <a:pt x="2319" y="1"/>
                  </a:moveTo>
                  <a:cubicBezTo>
                    <a:pt x="2221" y="1"/>
                    <a:pt x="2116" y="4"/>
                    <a:pt x="2005" y="11"/>
                  </a:cubicBezTo>
                  <a:cubicBezTo>
                    <a:pt x="752" y="111"/>
                    <a:pt x="0" y="1314"/>
                    <a:pt x="1178" y="1865"/>
                  </a:cubicBezTo>
                  <a:cubicBezTo>
                    <a:pt x="1763" y="2158"/>
                    <a:pt x="2688" y="2398"/>
                    <a:pt x="3384" y="2398"/>
                  </a:cubicBezTo>
                  <a:cubicBezTo>
                    <a:pt x="4061" y="2398"/>
                    <a:pt x="4520" y="2170"/>
                    <a:pt x="4236" y="1540"/>
                  </a:cubicBezTo>
                  <a:cubicBezTo>
                    <a:pt x="3733" y="374"/>
                    <a:pt x="3335" y="1"/>
                    <a:pt x="2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9"/>
            <p:cNvSpPr/>
            <p:nvPr/>
          </p:nvSpPr>
          <p:spPr>
            <a:xfrm>
              <a:off x="1909925" y="2614700"/>
              <a:ext cx="449275" cy="463675"/>
            </a:xfrm>
            <a:custGeom>
              <a:rect b="b" l="l" r="r" t="t"/>
              <a:pathLst>
                <a:path extrusionOk="0" h="18547" w="17971">
                  <a:moveTo>
                    <a:pt x="13484" y="0"/>
                  </a:moveTo>
                  <a:lnTo>
                    <a:pt x="13484" y="0"/>
                  </a:lnTo>
                  <a:cubicBezTo>
                    <a:pt x="14938" y="1755"/>
                    <a:pt x="15815" y="4010"/>
                    <a:pt x="15815" y="6441"/>
                  </a:cubicBezTo>
                  <a:cubicBezTo>
                    <a:pt x="15815" y="12055"/>
                    <a:pt x="11278" y="16592"/>
                    <a:pt x="5664" y="16592"/>
                  </a:cubicBezTo>
                  <a:cubicBezTo>
                    <a:pt x="3559" y="16592"/>
                    <a:pt x="1629" y="15965"/>
                    <a:pt x="0" y="14862"/>
                  </a:cubicBezTo>
                  <a:lnTo>
                    <a:pt x="0" y="14862"/>
                  </a:lnTo>
                  <a:cubicBezTo>
                    <a:pt x="1855" y="17118"/>
                    <a:pt x="4687" y="18547"/>
                    <a:pt x="7820" y="18547"/>
                  </a:cubicBezTo>
                  <a:cubicBezTo>
                    <a:pt x="13434" y="18547"/>
                    <a:pt x="17970" y="14010"/>
                    <a:pt x="17970" y="8421"/>
                  </a:cubicBezTo>
                  <a:cubicBezTo>
                    <a:pt x="17970" y="4912"/>
                    <a:pt x="16191" y="1830"/>
                    <a:pt x="13484" y="0"/>
                  </a:cubicBezTo>
                  <a:close/>
                </a:path>
              </a:pathLst>
            </a:custGeom>
            <a:solidFill>
              <a:srgbClr val="631200">
                <a:alpha val="33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6" name="Google Shape;1326;p29"/>
          <p:cNvGrpSpPr/>
          <p:nvPr/>
        </p:nvGrpSpPr>
        <p:grpSpPr>
          <a:xfrm rot="-1799945">
            <a:off x="6466948" y="179147"/>
            <a:ext cx="500135" cy="500135"/>
            <a:chOff x="2751400" y="2498775"/>
            <a:chExt cx="652900" cy="652900"/>
          </a:xfrm>
        </p:grpSpPr>
        <p:sp>
          <p:nvSpPr>
            <p:cNvPr id="1327" name="Google Shape;1327;p29"/>
            <p:cNvSpPr/>
            <p:nvPr/>
          </p:nvSpPr>
          <p:spPr>
            <a:xfrm>
              <a:off x="2751400" y="2498775"/>
              <a:ext cx="652900" cy="652900"/>
            </a:xfrm>
            <a:custGeom>
              <a:rect b="b" l="l" r="r" t="t"/>
              <a:pathLst>
                <a:path extrusionOk="0" h="26116" w="26116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29"/>
            <p:cNvSpPr/>
            <p:nvPr/>
          </p:nvSpPr>
          <p:spPr>
            <a:xfrm>
              <a:off x="2758925" y="2889025"/>
              <a:ext cx="637875" cy="187500"/>
            </a:xfrm>
            <a:custGeom>
              <a:rect b="b" l="l" r="r" t="t"/>
              <a:pathLst>
                <a:path extrusionOk="0" h="7500" w="25515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29"/>
            <p:cNvSpPr/>
            <p:nvPr/>
          </p:nvSpPr>
          <p:spPr>
            <a:xfrm>
              <a:off x="2761425" y="2606275"/>
              <a:ext cx="637250" cy="224850"/>
            </a:xfrm>
            <a:custGeom>
              <a:rect b="b" l="l" r="r" t="t"/>
              <a:pathLst>
                <a:path extrusionOk="0" h="8994" w="2549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29"/>
            <p:cNvSpPr/>
            <p:nvPr/>
          </p:nvSpPr>
          <p:spPr>
            <a:xfrm>
              <a:off x="2907425" y="2498775"/>
              <a:ext cx="319575" cy="93675"/>
            </a:xfrm>
            <a:custGeom>
              <a:rect b="b" l="l" r="r" t="t"/>
              <a:pathLst>
                <a:path extrusionOk="0" h="3747" w="12783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29"/>
            <p:cNvSpPr/>
            <p:nvPr/>
          </p:nvSpPr>
          <p:spPr>
            <a:xfrm>
              <a:off x="2754525" y="2694275"/>
              <a:ext cx="632875" cy="116125"/>
            </a:xfrm>
            <a:custGeom>
              <a:rect b="b" l="l" r="r" t="t"/>
              <a:pathLst>
                <a:path extrusionOk="0" h="4645" w="25315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29"/>
            <p:cNvSpPr/>
            <p:nvPr/>
          </p:nvSpPr>
          <p:spPr>
            <a:xfrm>
              <a:off x="2752025" y="2829175"/>
              <a:ext cx="619075" cy="167125"/>
            </a:xfrm>
            <a:custGeom>
              <a:rect b="b" l="l" r="r" t="t"/>
              <a:pathLst>
                <a:path extrusionOk="0" h="6685" w="24763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9"/>
            <p:cNvSpPr/>
            <p:nvPr/>
          </p:nvSpPr>
          <p:spPr>
            <a:xfrm>
              <a:off x="2817825" y="2553600"/>
              <a:ext cx="483100" cy="74275"/>
            </a:xfrm>
            <a:custGeom>
              <a:rect b="b" l="l" r="r" t="t"/>
              <a:pathLst>
                <a:path extrusionOk="0" h="2971" w="19324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9"/>
            <p:cNvSpPr/>
            <p:nvPr/>
          </p:nvSpPr>
          <p:spPr>
            <a:xfrm>
              <a:off x="2823450" y="2981950"/>
              <a:ext cx="492500" cy="130900"/>
            </a:xfrm>
            <a:custGeom>
              <a:rect b="b" l="l" r="r" t="t"/>
              <a:pathLst>
                <a:path extrusionOk="0" h="5236" w="1970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9"/>
            <p:cNvSpPr/>
            <p:nvPr/>
          </p:nvSpPr>
          <p:spPr>
            <a:xfrm>
              <a:off x="2842250" y="2542625"/>
              <a:ext cx="562050" cy="609050"/>
            </a:xfrm>
            <a:custGeom>
              <a:rect b="b" l="l" r="r" t="t"/>
              <a:pathLst>
                <a:path extrusionOk="0" h="24362" w="22482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3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30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8" name="Google Shape;1338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9" name="Google Shape;1339;p30"/>
          <p:cNvSpPr txBox="1"/>
          <p:nvPr>
            <p:ph type="title"/>
          </p:nvPr>
        </p:nvSpPr>
        <p:spPr>
          <a:xfrm>
            <a:off x="1549200" y="1478725"/>
            <a:ext cx="2182800" cy="103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40" name="Google Shape;1340;p30"/>
          <p:cNvSpPr txBox="1"/>
          <p:nvPr>
            <p:ph idx="1" type="subTitle"/>
          </p:nvPr>
        </p:nvSpPr>
        <p:spPr>
          <a:xfrm>
            <a:off x="1549200" y="2837689"/>
            <a:ext cx="2920500" cy="103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1341" name="Google Shape;1341;p30"/>
          <p:cNvGrpSpPr/>
          <p:nvPr/>
        </p:nvGrpSpPr>
        <p:grpSpPr>
          <a:xfrm rot="3203653">
            <a:off x="197091" y="1556026"/>
            <a:ext cx="297660" cy="239057"/>
            <a:chOff x="3483800" y="1530650"/>
            <a:chExt cx="1459674" cy="1397574"/>
          </a:xfrm>
        </p:grpSpPr>
        <p:sp>
          <p:nvSpPr>
            <p:cNvPr id="1342" name="Google Shape;1342;p30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30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30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30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30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30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30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3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3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1" name="Google Shape;1351;p30"/>
          <p:cNvGrpSpPr/>
          <p:nvPr/>
        </p:nvGrpSpPr>
        <p:grpSpPr>
          <a:xfrm>
            <a:off x="1373635" y="365869"/>
            <a:ext cx="374992" cy="348246"/>
            <a:chOff x="3931664" y="3196564"/>
            <a:chExt cx="819834" cy="761359"/>
          </a:xfrm>
        </p:grpSpPr>
        <p:sp>
          <p:nvSpPr>
            <p:cNvPr id="1352" name="Google Shape;1352;p30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30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30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5" name="Google Shape;1355;p30"/>
          <p:cNvGrpSpPr/>
          <p:nvPr/>
        </p:nvGrpSpPr>
        <p:grpSpPr>
          <a:xfrm rot="3204101">
            <a:off x="8561588" y="4759494"/>
            <a:ext cx="197087" cy="158154"/>
            <a:chOff x="3483800" y="1530650"/>
            <a:chExt cx="1459674" cy="1397574"/>
          </a:xfrm>
        </p:grpSpPr>
        <p:sp>
          <p:nvSpPr>
            <p:cNvPr id="1356" name="Google Shape;1356;p30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30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30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30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30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30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30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3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3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5" name="Google Shape;1365;p30"/>
          <p:cNvGrpSpPr/>
          <p:nvPr/>
        </p:nvGrpSpPr>
        <p:grpSpPr>
          <a:xfrm>
            <a:off x="8873360" y="3817444"/>
            <a:ext cx="374992" cy="348246"/>
            <a:chOff x="3931664" y="3196564"/>
            <a:chExt cx="819834" cy="761359"/>
          </a:xfrm>
        </p:grpSpPr>
        <p:sp>
          <p:nvSpPr>
            <p:cNvPr id="1366" name="Google Shape;1366;p30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30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30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9" name="Google Shape;1369;p30"/>
          <p:cNvGrpSpPr/>
          <p:nvPr/>
        </p:nvGrpSpPr>
        <p:grpSpPr>
          <a:xfrm>
            <a:off x="-154252" y="2571744"/>
            <a:ext cx="320309" cy="297463"/>
            <a:chOff x="3931664" y="3196564"/>
            <a:chExt cx="819834" cy="761359"/>
          </a:xfrm>
        </p:grpSpPr>
        <p:sp>
          <p:nvSpPr>
            <p:cNvPr id="1370" name="Google Shape;1370;p30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30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30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3" name="Google Shape;1373;p30"/>
          <p:cNvSpPr/>
          <p:nvPr/>
        </p:nvSpPr>
        <p:spPr>
          <a:xfrm rot="-9962495">
            <a:off x="-1041962" y="-1281078"/>
            <a:ext cx="2949109" cy="3259086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4" name="Google Shape;1374;p30"/>
          <p:cNvGrpSpPr/>
          <p:nvPr/>
        </p:nvGrpSpPr>
        <p:grpSpPr>
          <a:xfrm rot="3203653">
            <a:off x="8694441" y="1676501"/>
            <a:ext cx="297660" cy="239057"/>
            <a:chOff x="3483800" y="1530650"/>
            <a:chExt cx="1459674" cy="1397574"/>
          </a:xfrm>
        </p:grpSpPr>
        <p:sp>
          <p:nvSpPr>
            <p:cNvPr id="1375" name="Google Shape;1375;p30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30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30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30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30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30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30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3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3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4" name="Google Shape;1384;p30"/>
          <p:cNvGrpSpPr/>
          <p:nvPr/>
        </p:nvGrpSpPr>
        <p:grpSpPr>
          <a:xfrm rot="-1813197">
            <a:off x="4035419" y="413076"/>
            <a:ext cx="250191" cy="232308"/>
            <a:chOff x="3931664" y="3196564"/>
            <a:chExt cx="819834" cy="761359"/>
          </a:xfrm>
        </p:grpSpPr>
        <p:sp>
          <p:nvSpPr>
            <p:cNvPr id="1385" name="Google Shape;1385;p30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30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30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8" name="Google Shape;1388;p30"/>
          <p:cNvGrpSpPr/>
          <p:nvPr/>
        </p:nvGrpSpPr>
        <p:grpSpPr>
          <a:xfrm rot="3202496">
            <a:off x="6455782" y="205593"/>
            <a:ext cx="266451" cy="213788"/>
            <a:chOff x="3483800" y="1530650"/>
            <a:chExt cx="1459674" cy="1397574"/>
          </a:xfrm>
        </p:grpSpPr>
        <p:sp>
          <p:nvSpPr>
            <p:cNvPr id="1389" name="Google Shape;1389;p30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30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30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30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30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30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30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3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3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8" name="Google Shape;1398;p30"/>
          <p:cNvGrpSpPr/>
          <p:nvPr/>
        </p:nvGrpSpPr>
        <p:grpSpPr>
          <a:xfrm>
            <a:off x="-423288" y="4459184"/>
            <a:ext cx="1143068" cy="1143068"/>
            <a:chOff x="1565300" y="733100"/>
            <a:chExt cx="1143525" cy="1143525"/>
          </a:xfrm>
        </p:grpSpPr>
        <p:sp>
          <p:nvSpPr>
            <p:cNvPr id="1399" name="Google Shape;1399;p30"/>
            <p:cNvSpPr/>
            <p:nvPr/>
          </p:nvSpPr>
          <p:spPr>
            <a:xfrm>
              <a:off x="1565300" y="733100"/>
              <a:ext cx="1143525" cy="1143525"/>
            </a:xfrm>
            <a:custGeom>
              <a:rect b="b" l="l" r="r" t="t"/>
              <a:pathLst>
                <a:path extrusionOk="0" h="45741" w="45741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30"/>
            <p:cNvSpPr/>
            <p:nvPr/>
          </p:nvSpPr>
          <p:spPr>
            <a:xfrm>
              <a:off x="1565300" y="906675"/>
              <a:ext cx="1143525" cy="708025"/>
            </a:xfrm>
            <a:custGeom>
              <a:rect b="b" l="l" r="r" t="t"/>
              <a:pathLst>
                <a:path extrusionOk="0" h="28321" w="45741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30"/>
            <p:cNvSpPr/>
            <p:nvPr/>
          </p:nvSpPr>
          <p:spPr>
            <a:xfrm>
              <a:off x="1666800" y="1616175"/>
              <a:ext cx="896650" cy="260450"/>
            </a:xfrm>
            <a:custGeom>
              <a:rect b="b" l="l" r="r" t="t"/>
              <a:pathLst>
                <a:path extrusionOk="0" h="10418" w="35866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30"/>
            <p:cNvSpPr/>
            <p:nvPr/>
          </p:nvSpPr>
          <p:spPr>
            <a:xfrm>
              <a:off x="1790250" y="733100"/>
              <a:ext cx="664800" cy="158550"/>
            </a:xfrm>
            <a:custGeom>
              <a:rect b="b" l="l" r="r" t="t"/>
              <a:pathLst>
                <a:path extrusionOk="0" h="6342" w="26592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30"/>
            <p:cNvSpPr/>
            <p:nvPr/>
          </p:nvSpPr>
          <p:spPr>
            <a:xfrm>
              <a:off x="1575325" y="1062675"/>
              <a:ext cx="1133500" cy="371550"/>
            </a:xfrm>
            <a:custGeom>
              <a:rect b="b" l="l" r="r" t="t"/>
              <a:pathLst>
                <a:path extrusionOk="0" h="14862" w="4534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30"/>
            <p:cNvSpPr/>
            <p:nvPr/>
          </p:nvSpPr>
          <p:spPr>
            <a:xfrm>
              <a:off x="1569675" y="1373450"/>
              <a:ext cx="1104675" cy="161625"/>
            </a:xfrm>
            <a:custGeom>
              <a:rect b="b" l="l" r="r" t="t"/>
              <a:pathLst>
                <a:path extrusionOk="0" h="6465" w="44187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30"/>
            <p:cNvSpPr/>
            <p:nvPr/>
          </p:nvSpPr>
          <p:spPr>
            <a:xfrm>
              <a:off x="1731975" y="809550"/>
              <a:ext cx="976850" cy="1067075"/>
            </a:xfrm>
            <a:custGeom>
              <a:rect b="b" l="l" r="r" t="t"/>
              <a:pathLst>
                <a:path extrusionOk="0" h="42683" w="39074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3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31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8" name="Google Shape;140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9" name="Google Shape;1409;p31"/>
          <p:cNvSpPr txBox="1"/>
          <p:nvPr>
            <p:ph type="title"/>
          </p:nvPr>
        </p:nvSpPr>
        <p:spPr>
          <a:xfrm>
            <a:off x="5650188" y="1478725"/>
            <a:ext cx="1942500" cy="103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10" name="Google Shape;1410;p31"/>
          <p:cNvSpPr txBox="1"/>
          <p:nvPr>
            <p:ph idx="1" type="subTitle"/>
          </p:nvPr>
        </p:nvSpPr>
        <p:spPr>
          <a:xfrm>
            <a:off x="4672188" y="2829961"/>
            <a:ext cx="2920500" cy="103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1411" name="Google Shape;1411;p31"/>
          <p:cNvGrpSpPr/>
          <p:nvPr/>
        </p:nvGrpSpPr>
        <p:grpSpPr>
          <a:xfrm flipH="1" rot="-3203653">
            <a:off x="8677575" y="1131351"/>
            <a:ext cx="297660" cy="239057"/>
            <a:chOff x="3483800" y="1530650"/>
            <a:chExt cx="1459674" cy="1397574"/>
          </a:xfrm>
        </p:grpSpPr>
        <p:sp>
          <p:nvSpPr>
            <p:cNvPr id="1412" name="Google Shape;1412;p31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31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31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31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31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31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31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3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3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1" name="Google Shape;1421;p31"/>
          <p:cNvGrpSpPr/>
          <p:nvPr/>
        </p:nvGrpSpPr>
        <p:grpSpPr>
          <a:xfrm flipH="1">
            <a:off x="7345473" y="365869"/>
            <a:ext cx="374992" cy="348246"/>
            <a:chOff x="3931664" y="3196564"/>
            <a:chExt cx="819834" cy="761359"/>
          </a:xfrm>
        </p:grpSpPr>
        <p:sp>
          <p:nvSpPr>
            <p:cNvPr id="1422" name="Google Shape;1422;p31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31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31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5" name="Google Shape;1425;p31"/>
          <p:cNvGrpSpPr/>
          <p:nvPr/>
        </p:nvGrpSpPr>
        <p:grpSpPr>
          <a:xfrm flipH="1">
            <a:off x="-154252" y="3817444"/>
            <a:ext cx="374992" cy="348246"/>
            <a:chOff x="3931664" y="3196564"/>
            <a:chExt cx="819834" cy="761359"/>
          </a:xfrm>
        </p:grpSpPr>
        <p:sp>
          <p:nvSpPr>
            <p:cNvPr id="1426" name="Google Shape;1426;p31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31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31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9" name="Google Shape;1429;p31"/>
          <p:cNvGrpSpPr/>
          <p:nvPr/>
        </p:nvGrpSpPr>
        <p:grpSpPr>
          <a:xfrm flipH="1">
            <a:off x="8928043" y="2571744"/>
            <a:ext cx="320309" cy="297463"/>
            <a:chOff x="3931664" y="3196564"/>
            <a:chExt cx="819834" cy="761359"/>
          </a:xfrm>
        </p:grpSpPr>
        <p:sp>
          <p:nvSpPr>
            <p:cNvPr id="1430" name="Google Shape;1430;p31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31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31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3" name="Google Shape;1433;p31"/>
          <p:cNvGrpSpPr/>
          <p:nvPr/>
        </p:nvGrpSpPr>
        <p:grpSpPr>
          <a:xfrm flipH="1" rot="1813197">
            <a:off x="8443490" y="4379101"/>
            <a:ext cx="250191" cy="232308"/>
            <a:chOff x="3931664" y="3196564"/>
            <a:chExt cx="819834" cy="761359"/>
          </a:xfrm>
        </p:grpSpPr>
        <p:sp>
          <p:nvSpPr>
            <p:cNvPr id="1434" name="Google Shape;1434;p31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31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31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7" name="Google Shape;1437;p31"/>
          <p:cNvGrpSpPr/>
          <p:nvPr/>
        </p:nvGrpSpPr>
        <p:grpSpPr>
          <a:xfrm flipH="1" rot="-3202496">
            <a:off x="2371867" y="205593"/>
            <a:ext cx="266451" cy="213788"/>
            <a:chOff x="3483800" y="1530650"/>
            <a:chExt cx="1459674" cy="1397574"/>
          </a:xfrm>
        </p:grpSpPr>
        <p:sp>
          <p:nvSpPr>
            <p:cNvPr id="1438" name="Google Shape;1438;p31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31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31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31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31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31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31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3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3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7" name="Google Shape;1447;p31"/>
          <p:cNvGrpSpPr/>
          <p:nvPr/>
        </p:nvGrpSpPr>
        <p:grpSpPr>
          <a:xfrm rot="-2111922">
            <a:off x="123081" y="1672530"/>
            <a:ext cx="255260" cy="246957"/>
            <a:chOff x="3483800" y="1530650"/>
            <a:chExt cx="1459674" cy="1397574"/>
          </a:xfrm>
        </p:grpSpPr>
        <p:sp>
          <p:nvSpPr>
            <p:cNvPr id="1448" name="Google Shape;1448;p31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31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31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31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31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31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31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3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3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7" name="Google Shape;1457;p31"/>
          <p:cNvGrpSpPr/>
          <p:nvPr/>
        </p:nvGrpSpPr>
        <p:grpSpPr>
          <a:xfrm rot="-4322314">
            <a:off x="345217" y="4765505"/>
            <a:ext cx="167563" cy="161982"/>
            <a:chOff x="3483800" y="1530650"/>
            <a:chExt cx="1459674" cy="1397574"/>
          </a:xfrm>
        </p:grpSpPr>
        <p:sp>
          <p:nvSpPr>
            <p:cNvPr id="1458" name="Google Shape;1458;p31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31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31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31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31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31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31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3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3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14" name="Google Shape;114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5" name="Google Shape;11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4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32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9" name="Google Shape;146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0" name="Google Shape;1470;p32"/>
          <p:cNvSpPr txBox="1"/>
          <p:nvPr>
            <p:ph type="title"/>
          </p:nvPr>
        </p:nvSpPr>
        <p:spPr>
          <a:xfrm>
            <a:off x="2758050" y="418850"/>
            <a:ext cx="3627900" cy="112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71" name="Google Shape;1471;p32"/>
          <p:cNvSpPr txBox="1"/>
          <p:nvPr>
            <p:ph idx="1" type="subTitle"/>
          </p:nvPr>
        </p:nvSpPr>
        <p:spPr>
          <a:xfrm>
            <a:off x="3111750" y="2348464"/>
            <a:ext cx="2920500" cy="103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72" name="Google Shape;1472;p32"/>
          <p:cNvSpPr txBox="1"/>
          <p:nvPr/>
        </p:nvSpPr>
        <p:spPr>
          <a:xfrm>
            <a:off x="2351100" y="3710288"/>
            <a:ext cx="44418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CREDITS: This presentation template was created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including icons by</a:t>
            </a:r>
            <a:r>
              <a:rPr lang="en"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and infographics &amp; images by</a:t>
            </a:r>
            <a:r>
              <a:rPr lang="en"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endParaRPr b="1" sz="12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73" name="Google Shape;1473;p32"/>
          <p:cNvSpPr/>
          <p:nvPr/>
        </p:nvSpPr>
        <p:spPr>
          <a:xfrm flipH="1" rot="1675317">
            <a:off x="-1019267" y="-486457"/>
            <a:ext cx="5611744" cy="6173383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32"/>
          <p:cNvSpPr/>
          <p:nvPr/>
        </p:nvSpPr>
        <p:spPr>
          <a:xfrm flipH="1">
            <a:off x="6647600" y="-171462"/>
            <a:ext cx="4964599" cy="5486422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5" name="Google Shape;1475;p32"/>
          <p:cNvGrpSpPr/>
          <p:nvPr/>
        </p:nvGrpSpPr>
        <p:grpSpPr>
          <a:xfrm rot="-2054985">
            <a:off x="1302743" y="3223629"/>
            <a:ext cx="406156" cy="388178"/>
            <a:chOff x="3483800" y="1530650"/>
            <a:chExt cx="1459674" cy="1397574"/>
          </a:xfrm>
        </p:grpSpPr>
        <p:sp>
          <p:nvSpPr>
            <p:cNvPr id="1476" name="Google Shape;1476;p32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32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32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32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32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32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32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3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3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5" name="Google Shape;1485;p32"/>
          <p:cNvGrpSpPr/>
          <p:nvPr/>
        </p:nvGrpSpPr>
        <p:grpSpPr>
          <a:xfrm rot="-2977299">
            <a:off x="984163" y="1512239"/>
            <a:ext cx="194255" cy="180400"/>
            <a:chOff x="3931664" y="3196564"/>
            <a:chExt cx="819834" cy="761359"/>
          </a:xfrm>
        </p:grpSpPr>
        <p:sp>
          <p:nvSpPr>
            <p:cNvPr id="1486" name="Google Shape;1486;p32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32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32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9" name="Google Shape;1489;p32"/>
          <p:cNvGrpSpPr/>
          <p:nvPr/>
        </p:nvGrpSpPr>
        <p:grpSpPr>
          <a:xfrm rot="1370578">
            <a:off x="7577885" y="1527535"/>
            <a:ext cx="244552" cy="227109"/>
            <a:chOff x="3931664" y="3196564"/>
            <a:chExt cx="819834" cy="761359"/>
          </a:xfrm>
        </p:grpSpPr>
        <p:sp>
          <p:nvSpPr>
            <p:cNvPr id="1490" name="Google Shape;1490;p32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32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32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3" name="Google Shape;1493;p32"/>
          <p:cNvGrpSpPr/>
          <p:nvPr/>
        </p:nvGrpSpPr>
        <p:grpSpPr>
          <a:xfrm rot="-2111919">
            <a:off x="7197062" y="2098834"/>
            <a:ext cx="212210" cy="205364"/>
            <a:chOff x="3483800" y="1530650"/>
            <a:chExt cx="1459674" cy="1397574"/>
          </a:xfrm>
        </p:grpSpPr>
        <p:sp>
          <p:nvSpPr>
            <p:cNvPr id="1494" name="Google Shape;1494;p32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32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32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32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32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32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32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3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3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3" name="Google Shape;1503;p32"/>
          <p:cNvGrpSpPr/>
          <p:nvPr/>
        </p:nvGrpSpPr>
        <p:grpSpPr>
          <a:xfrm>
            <a:off x="607775" y="-517258"/>
            <a:ext cx="1286580" cy="1286580"/>
            <a:chOff x="1565300" y="733100"/>
            <a:chExt cx="1143525" cy="1143525"/>
          </a:xfrm>
        </p:grpSpPr>
        <p:sp>
          <p:nvSpPr>
            <p:cNvPr id="1504" name="Google Shape;1504;p32"/>
            <p:cNvSpPr/>
            <p:nvPr/>
          </p:nvSpPr>
          <p:spPr>
            <a:xfrm>
              <a:off x="1565300" y="733100"/>
              <a:ext cx="1143525" cy="1143525"/>
            </a:xfrm>
            <a:custGeom>
              <a:rect b="b" l="l" r="r" t="t"/>
              <a:pathLst>
                <a:path extrusionOk="0" h="45741" w="45741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32"/>
            <p:cNvSpPr/>
            <p:nvPr/>
          </p:nvSpPr>
          <p:spPr>
            <a:xfrm>
              <a:off x="1565300" y="906675"/>
              <a:ext cx="1143525" cy="708025"/>
            </a:xfrm>
            <a:custGeom>
              <a:rect b="b" l="l" r="r" t="t"/>
              <a:pathLst>
                <a:path extrusionOk="0" h="28321" w="45741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32"/>
            <p:cNvSpPr/>
            <p:nvPr/>
          </p:nvSpPr>
          <p:spPr>
            <a:xfrm>
              <a:off x="1666800" y="1616175"/>
              <a:ext cx="896650" cy="260450"/>
            </a:xfrm>
            <a:custGeom>
              <a:rect b="b" l="l" r="r" t="t"/>
              <a:pathLst>
                <a:path extrusionOk="0" h="10418" w="35866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32"/>
            <p:cNvSpPr/>
            <p:nvPr/>
          </p:nvSpPr>
          <p:spPr>
            <a:xfrm>
              <a:off x="1790250" y="733100"/>
              <a:ext cx="664800" cy="158550"/>
            </a:xfrm>
            <a:custGeom>
              <a:rect b="b" l="l" r="r" t="t"/>
              <a:pathLst>
                <a:path extrusionOk="0" h="6342" w="26592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32"/>
            <p:cNvSpPr/>
            <p:nvPr/>
          </p:nvSpPr>
          <p:spPr>
            <a:xfrm>
              <a:off x="1575325" y="1062675"/>
              <a:ext cx="1133500" cy="371550"/>
            </a:xfrm>
            <a:custGeom>
              <a:rect b="b" l="l" r="r" t="t"/>
              <a:pathLst>
                <a:path extrusionOk="0" h="14862" w="4534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32"/>
            <p:cNvSpPr/>
            <p:nvPr/>
          </p:nvSpPr>
          <p:spPr>
            <a:xfrm>
              <a:off x="1569675" y="1373450"/>
              <a:ext cx="1104675" cy="161625"/>
            </a:xfrm>
            <a:custGeom>
              <a:rect b="b" l="l" r="r" t="t"/>
              <a:pathLst>
                <a:path extrusionOk="0" h="6465" w="44187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32"/>
            <p:cNvSpPr/>
            <p:nvPr/>
          </p:nvSpPr>
          <p:spPr>
            <a:xfrm>
              <a:off x="1731975" y="809550"/>
              <a:ext cx="976850" cy="1067075"/>
            </a:xfrm>
            <a:custGeom>
              <a:rect b="b" l="l" r="r" t="t"/>
              <a:pathLst>
                <a:path extrusionOk="0" h="42683" w="39074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1" name="Google Shape;1511;p32"/>
          <p:cNvGrpSpPr/>
          <p:nvPr/>
        </p:nvGrpSpPr>
        <p:grpSpPr>
          <a:xfrm>
            <a:off x="1207456" y="586028"/>
            <a:ext cx="565411" cy="565411"/>
            <a:chOff x="2751400" y="2498775"/>
            <a:chExt cx="652900" cy="652900"/>
          </a:xfrm>
        </p:grpSpPr>
        <p:sp>
          <p:nvSpPr>
            <p:cNvPr id="1512" name="Google Shape;1512;p32"/>
            <p:cNvSpPr/>
            <p:nvPr/>
          </p:nvSpPr>
          <p:spPr>
            <a:xfrm>
              <a:off x="2751400" y="2498775"/>
              <a:ext cx="652900" cy="652900"/>
            </a:xfrm>
            <a:custGeom>
              <a:rect b="b" l="l" r="r" t="t"/>
              <a:pathLst>
                <a:path extrusionOk="0" h="26116" w="26116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32"/>
            <p:cNvSpPr/>
            <p:nvPr/>
          </p:nvSpPr>
          <p:spPr>
            <a:xfrm>
              <a:off x="2758925" y="2889025"/>
              <a:ext cx="637875" cy="187500"/>
            </a:xfrm>
            <a:custGeom>
              <a:rect b="b" l="l" r="r" t="t"/>
              <a:pathLst>
                <a:path extrusionOk="0" h="7500" w="25515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32"/>
            <p:cNvSpPr/>
            <p:nvPr/>
          </p:nvSpPr>
          <p:spPr>
            <a:xfrm>
              <a:off x="2761425" y="2606275"/>
              <a:ext cx="637250" cy="224850"/>
            </a:xfrm>
            <a:custGeom>
              <a:rect b="b" l="l" r="r" t="t"/>
              <a:pathLst>
                <a:path extrusionOk="0" h="8994" w="2549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32"/>
            <p:cNvSpPr/>
            <p:nvPr/>
          </p:nvSpPr>
          <p:spPr>
            <a:xfrm>
              <a:off x="2907425" y="2498775"/>
              <a:ext cx="319575" cy="93675"/>
            </a:xfrm>
            <a:custGeom>
              <a:rect b="b" l="l" r="r" t="t"/>
              <a:pathLst>
                <a:path extrusionOk="0" h="3747" w="12783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32"/>
            <p:cNvSpPr/>
            <p:nvPr/>
          </p:nvSpPr>
          <p:spPr>
            <a:xfrm>
              <a:off x="2754525" y="2694275"/>
              <a:ext cx="632875" cy="116125"/>
            </a:xfrm>
            <a:custGeom>
              <a:rect b="b" l="l" r="r" t="t"/>
              <a:pathLst>
                <a:path extrusionOk="0" h="4645" w="25315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32"/>
            <p:cNvSpPr/>
            <p:nvPr/>
          </p:nvSpPr>
          <p:spPr>
            <a:xfrm>
              <a:off x="2752025" y="2829175"/>
              <a:ext cx="619075" cy="167125"/>
            </a:xfrm>
            <a:custGeom>
              <a:rect b="b" l="l" r="r" t="t"/>
              <a:pathLst>
                <a:path extrusionOk="0" h="6685" w="24763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32"/>
            <p:cNvSpPr/>
            <p:nvPr/>
          </p:nvSpPr>
          <p:spPr>
            <a:xfrm>
              <a:off x="2817825" y="2553600"/>
              <a:ext cx="483100" cy="74275"/>
            </a:xfrm>
            <a:custGeom>
              <a:rect b="b" l="l" r="r" t="t"/>
              <a:pathLst>
                <a:path extrusionOk="0" h="2971" w="19324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32"/>
            <p:cNvSpPr/>
            <p:nvPr/>
          </p:nvSpPr>
          <p:spPr>
            <a:xfrm>
              <a:off x="2823450" y="2981950"/>
              <a:ext cx="492500" cy="130900"/>
            </a:xfrm>
            <a:custGeom>
              <a:rect b="b" l="l" r="r" t="t"/>
              <a:pathLst>
                <a:path extrusionOk="0" h="5236" w="1970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32"/>
            <p:cNvSpPr/>
            <p:nvPr/>
          </p:nvSpPr>
          <p:spPr>
            <a:xfrm>
              <a:off x="2842250" y="2542625"/>
              <a:ext cx="562050" cy="609050"/>
            </a:xfrm>
            <a:custGeom>
              <a:rect b="b" l="l" r="r" t="t"/>
              <a:pathLst>
                <a:path extrusionOk="0" h="24362" w="22482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1" name="Google Shape;1521;p32"/>
          <p:cNvGrpSpPr/>
          <p:nvPr/>
        </p:nvGrpSpPr>
        <p:grpSpPr>
          <a:xfrm rot="-895738">
            <a:off x="8193718" y="4097271"/>
            <a:ext cx="1016157" cy="1012457"/>
            <a:chOff x="4134250" y="882850"/>
            <a:chExt cx="843375" cy="844025"/>
          </a:xfrm>
        </p:grpSpPr>
        <p:sp>
          <p:nvSpPr>
            <p:cNvPr id="1522" name="Google Shape;1522;p32"/>
            <p:cNvSpPr/>
            <p:nvPr/>
          </p:nvSpPr>
          <p:spPr>
            <a:xfrm>
              <a:off x="4134250" y="882850"/>
              <a:ext cx="843375" cy="844025"/>
            </a:xfrm>
            <a:custGeom>
              <a:rect b="b" l="l" r="r" t="t"/>
              <a:pathLst>
                <a:path extrusionOk="0" h="33761" w="33735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32"/>
            <p:cNvSpPr/>
            <p:nvPr/>
          </p:nvSpPr>
          <p:spPr>
            <a:xfrm>
              <a:off x="4752650" y="944875"/>
              <a:ext cx="224975" cy="670475"/>
            </a:xfrm>
            <a:custGeom>
              <a:rect b="b" l="l" r="r" t="t"/>
              <a:pathLst>
                <a:path extrusionOk="0" h="26819" w="8999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32"/>
            <p:cNvSpPr/>
            <p:nvPr/>
          </p:nvSpPr>
          <p:spPr>
            <a:xfrm>
              <a:off x="4350400" y="882850"/>
              <a:ext cx="397275" cy="844025"/>
            </a:xfrm>
            <a:custGeom>
              <a:rect b="b" l="l" r="r" t="t"/>
              <a:pathLst>
                <a:path extrusionOk="0" h="33761" w="15891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32"/>
            <p:cNvSpPr/>
            <p:nvPr/>
          </p:nvSpPr>
          <p:spPr>
            <a:xfrm>
              <a:off x="4483225" y="882850"/>
              <a:ext cx="139975" cy="844025"/>
            </a:xfrm>
            <a:custGeom>
              <a:rect b="b" l="l" r="r" t="t"/>
              <a:pathLst>
                <a:path extrusionOk="0" h="33761" w="5599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32"/>
            <p:cNvSpPr/>
            <p:nvPr/>
          </p:nvSpPr>
          <p:spPr>
            <a:xfrm>
              <a:off x="4270825" y="927350"/>
              <a:ext cx="706800" cy="799525"/>
            </a:xfrm>
            <a:custGeom>
              <a:rect b="b" l="l" r="r" t="t"/>
              <a:pathLst>
                <a:path extrusionOk="0" h="31981" w="28272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15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8" name="Google Shape;1528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9" name="Google Shape;1529;p33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33"/>
          <p:cNvSpPr/>
          <p:nvPr/>
        </p:nvSpPr>
        <p:spPr>
          <a:xfrm>
            <a:off x="368100" y="1064050"/>
            <a:ext cx="8407800" cy="3744000"/>
          </a:xfrm>
          <a:prstGeom prst="roundRect">
            <a:avLst>
              <a:gd fmla="val 16667" name="adj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33"/>
          <p:cNvSpPr txBox="1"/>
          <p:nvPr>
            <p:ph idx="1" type="body"/>
          </p:nvPr>
        </p:nvSpPr>
        <p:spPr>
          <a:xfrm>
            <a:off x="720000" y="1274675"/>
            <a:ext cx="3745800" cy="322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1200"/>
            </a:lvl1pPr>
            <a:lvl2pPr indent="-330200" lvl="1" marL="914400">
              <a:spcBef>
                <a:spcPts val="1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532" name="Google Shape;1532;p33"/>
          <p:cNvSpPr txBox="1"/>
          <p:nvPr>
            <p:ph idx="2" type="body"/>
          </p:nvPr>
        </p:nvSpPr>
        <p:spPr>
          <a:xfrm>
            <a:off x="4678200" y="1274550"/>
            <a:ext cx="3745800" cy="322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1200"/>
            </a:lvl1pPr>
            <a:lvl2pPr indent="-330200" lvl="1" marL="914400">
              <a:spcBef>
                <a:spcPts val="1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533" name="Google Shape;1533;p33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6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</p:bgPr>
    </p:bg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34"/>
          <p:cNvSpPr/>
          <p:nvPr/>
        </p:nvSpPr>
        <p:spPr>
          <a:xfrm rot="-9370905">
            <a:off x="-108092" y="-662208"/>
            <a:ext cx="9732453" cy="5741531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6" name="Google Shape;1536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6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35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9" name="Google Shape;1539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6_1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36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2" name="Google Shape;1542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</p:bgPr>
    </p:bg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38"/>
          <p:cNvSpPr/>
          <p:nvPr/>
        </p:nvSpPr>
        <p:spPr>
          <a:xfrm rot="-9370905">
            <a:off x="-108092" y="-662208"/>
            <a:ext cx="9732453" cy="5741531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8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8" name="Google Shape;1548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9" name="Google Shape;1549;p38"/>
          <p:cNvGrpSpPr/>
          <p:nvPr/>
        </p:nvGrpSpPr>
        <p:grpSpPr>
          <a:xfrm>
            <a:off x="7487963" y="743725"/>
            <a:ext cx="652900" cy="652900"/>
            <a:chOff x="2751400" y="2498775"/>
            <a:chExt cx="652900" cy="652900"/>
          </a:xfrm>
        </p:grpSpPr>
        <p:sp>
          <p:nvSpPr>
            <p:cNvPr id="1550" name="Google Shape;1550;p38"/>
            <p:cNvSpPr/>
            <p:nvPr/>
          </p:nvSpPr>
          <p:spPr>
            <a:xfrm>
              <a:off x="2751400" y="2498775"/>
              <a:ext cx="652900" cy="652900"/>
            </a:xfrm>
            <a:custGeom>
              <a:rect b="b" l="l" r="r" t="t"/>
              <a:pathLst>
                <a:path extrusionOk="0" h="26116" w="26116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38"/>
            <p:cNvSpPr/>
            <p:nvPr/>
          </p:nvSpPr>
          <p:spPr>
            <a:xfrm>
              <a:off x="2758925" y="2889025"/>
              <a:ext cx="637875" cy="187500"/>
            </a:xfrm>
            <a:custGeom>
              <a:rect b="b" l="l" r="r" t="t"/>
              <a:pathLst>
                <a:path extrusionOk="0" h="7500" w="25515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38"/>
            <p:cNvSpPr/>
            <p:nvPr/>
          </p:nvSpPr>
          <p:spPr>
            <a:xfrm>
              <a:off x="2761425" y="2606275"/>
              <a:ext cx="637250" cy="224850"/>
            </a:xfrm>
            <a:custGeom>
              <a:rect b="b" l="l" r="r" t="t"/>
              <a:pathLst>
                <a:path extrusionOk="0" h="8994" w="2549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38"/>
            <p:cNvSpPr/>
            <p:nvPr/>
          </p:nvSpPr>
          <p:spPr>
            <a:xfrm>
              <a:off x="2907425" y="2498775"/>
              <a:ext cx="319575" cy="93675"/>
            </a:xfrm>
            <a:custGeom>
              <a:rect b="b" l="l" r="r" t="t"/>
              <a:pathLst>
                <a:path extrusionOk="0" h="3747" w="12783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38"/>
            <p:cNvSpPr/>
            <p:nvPr/>
          </p:nvSpPr>
          <p:spPr>
            <a:xfrm>
              <a:off x="2754525" y="2694275"/>
              <a:ext cx="632875" cy="116125"/>
            </a:xfrm>
            <a:custGeom>
              <a:rect b="b" l="l" r="r" t="t"/>
              <a:pathLst>
                <a:path extrusionOk="0" h="4645" w="25315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38"/>
            <p:cNvSpPr/>
            <p:nvPr/>
          </p:nvSpPr>
          <p:spPr>
            <a:xfrm>
              <a:off x="2752025" y="2829175"/>
              <a:ext cx="619075" cy="167125"/>
            </a:xfrm>
            <a:custGeom>
              <a:rect b="b" l="l" r="r" t="t"/>
              <a:pathLst>
                <a:path extrusionOk="0" h="6685" w="24763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38"/>
            <p:cNvSpPr/>
            <p:nvPr/>
          </p:nvSpPr>
          <p:spPr>
            <a:xfrm>
              <a:off x="2817825" y="2553600"/>
              <a:ext cx="483100" cy="74275"/>
            </a:xfrm>
            <a:custGeom>
              <a:rect b="b" l="l" r="r" t="t"/>
              <a:pathLst>
                <a:path extrusionOk="0" h="2971" w="19324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38"/>
            <p:cNvSpPr/>
            <p:nvPr/>
          </p:nvSpPr>
          <p:spPr>
            <a:xfrm>
              <a:off x="2823450" y="2981950"/>
              <a:ext cx="492500" cy="130900"/>
            </a:xfrm>
            <a:custGeom>
              <a:rect b="b" l="l" r="r" t="t"/>
              <a:pathLst>
                <a:path extrusionOk="0" h="5236" w="1970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38"/>
            <p:cNvSpPr/>
            <p:nvPr/>
          </p:nvSpPr>
          <p:spPr>
            <a:xfrm>
              <a:off x="2842250" y="2542625"/>
              <a:ext cx="562050" cy="609050"/>
            </a:xfrm>
            <a:custGeom>
              <a:rect b="b" l="l" r="r" t="t"/>
              <a:pathLst>
                <a:path extrusionOk="0" h="24362" w="22482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9" name="Google Shape;1559;p38"/>
          <p:cNvGrpSpPr/>
          <p:nvPr/>
        </p:nvGrpSpPr>
        <p:grpSpPr>
          <a:xfrm rot="-3210598">
            <a:off x="-327633" y="3737841"/>
            <a:ext cx="1722395" cy="1723723"/>
            <a:chOff x="4134250" y="882850"/>
            <a:chExt cx="843375" cy="844025"/>
          </a:xfrm>
        </p:grpSpPr>
        <p:sp>
          <p:nvSpPr>
            <p:cNvPr id="1560" name="Google Shape;1560;p38"/>
            <p:cNvSpPr/>
            <p:nvPr/>
          </p:nvSpPr>
          <p:spPr>
            <a:xfrm>
              <a:off x="4134250" y="882850"/>
              <a:ext cx="843375" cy="844025"/>
            </a:xfrm>
            <a:custGeom>
              <a:rect b="b" l="l" r="r" t="t"/>
              <a:pathLst>
                <a:path extrusionOk="0" h="33761" w="33735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38"/>
            <p:cNvSpPr/>
            <p:nvPr/>
          </p:nvSpPr>
          <p:spPr>
            <a:xfrm>
              <a:off x="4752650" y="944875"/>
              <a:ext cx="224975" cy="670475"/>
            </a:xfrm>
            <a:custGeom>
              <a:rect b="b" l="l" r="r" t="t"/>
              <a:pathLst>
                <a:path extrusionOk="0" h="26819" w="8999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38"/>
            <p:cNvSpPr/>
            <p:nvPr/>
          </p:nvSpPr>
          <p:spPr>
            <a:xfrm>
              <a:off x="4350400" y="882850"/>
              <a:ext cx="397275" cy="844025"/>
            </a:xfrm>
            <a:custGeom>
              <a:rect b="b" l="l" r="r" t="t"/>
              <a:pathLst>
                <a:path extrusionOk="0" h="33761" w="15891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38"/>
            <p:cNvSpPr/>
            <p:nvPr/>
          </p:nvSpPr>
          <p:spPr>
            <a:xfrm>
              <a:off x="4483225" y="882850"/>
              <a:ext cx="139975" cy="844025"/>
            </a:xfrm>
            <a:custGeom>
              <a:rect b="b" l="l" r="r" t="t"/>
              <a:pathLst>
                <a:path extrusionOk="0" h="33761" w="5599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38"/>
            <p:cNvSpPr/>
            <p:nvPr/>
          </p:nvSpPr>
          <p:spPr>
            <a:xfrm>
              <a:off x="4270825" y="927350"/>
              <a:ext cx="706800" cy="799525"/>
            </a:xfrm>
            <a:custGeom>
              <a:rect b="b" l="l" r="r" t="t"/>
              <a:pathLst>
                <a:path extrusionOk="0" h="31981" w="28272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5" name="Google Shape;1565;p38"/>
          <p:cNvGrpSpPr/>
          <p:nvPr/>
        </p:nvGrpSpPr>
        <p:grpSpPr>
          <a:xfrm>
            <a:off x="7610758" y="-87602"/>
            <a:ext cx="1345201" cy="1345240"/>
            <a:chOff x="4876725" y="2387875"/>
            <a:chExt cx="874075" cy="874100"/>
          </a:xfrm>
        </p:grpSpPr>
        <p:sp>
          <p:nvSpPr>
            <p:cNvPr id="1566" name="Google Shape;1566;p38"/>
            <p:cNvSpPr/>
            <p:nvPr/>
          </p:nvSpPr>
          <p:spPr>
            <a:xfrm>
              <a:off x="4876725" y="2387875"/>
              <a:ext cx="874075" cy="874100"/>
            </a:xfrm>
            <a:custGeom>
              <a:rect b="b" l="l" r="r" t="t"/>
              <a:pathLst>
                <a:path extrusionOk="0" h="34964" w="34963">
                  <a:moveTo>
                    <a:pt x="17469" y="0"/>
                  </a:moveTo>
                  <a:cubicBezTo>
                    <a:pt x="7820" y="0"/>
                    <a:pt x="0" y="7845"/>
                    <a:pt x="0" y="17494"/>
                  </a:cubicBezTo>
                  <a:cubicBezTo>
                    <a:pt x="0" y="27143"/>
                    <a:pt x="7820" y="34963"/>
                    <a:pt x="17469" y="34963"/>
                  </a:cubicBezTo>
                  <a:cubicBezTo>
                    <a:pt x="27118" y="34963"/>
                    <a:pt x="34963" y="27143"/>
                    <a:pt x="34963" y="17494"/>
                  </a:cubicBezTo>
                  <a:cubicBezTo>
                    <a:pt x="34963" y="7845"/>
                    <a:pt x="27118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38"/>
            <p:cNvSpPr/>
            <p:nvPr/>
          </p:nvSpPr>
          <p:spPr>
            <a:xfrm>
              <a:off x="4881725" y="2387875"/>
              <a:ext cx="853425" cy="674625"/>
            </a:xfrm>
            <a:custGeom>
              <a:rect b="b" l="l" r="r" t="t"/>
              <a:pathLst>
                <a:path extrusionOk="0" h="26985" w="34137">
                  <a:moveTo>
                    <a:pt x="17269" y="0"/>
                  </a:moveTo>
                  <a:cubicBezTo>
                    <a:pt x="8472" y="0"/>
                    <a:pt x="1204" y="6542"/>
                    <a:pt x="1" y="15013"/>
                  </a:cubicBezTo>
                  <a:cubicBezTo>
                    <a:pt x="1931" y="15088"/>
                    <a:pt x="4462" y="15013"/>
                    <a:pt x="5440" y="16341"/>
                  </a:cubicBezTo>
                  <a:cubicBezTo>
                    <a:pt x="7008" y="18495"/>
                    <a:pt x="6478" y="22112"/>
                    <a:pt x="8850" y="22112"/>
                  </a:cubicBezTo>
                  <a:cubicBezTo>
                    <a:pt x="9018" y="22112"/>
                    <a:pt x="9200" y="22094"/>
                    <a:pt x="9399" y="22056"/>
                  </a:cubicBezTo>
                  <a:cubicBezTo>
                    <a:pt x="12349" y="21495"/>
                    <a:pt x="16793" y="19796"/>
                    <a:pt x="18902" y="19796"/>
                  </a:cubicBezTo>
                  <a:cubicBezTo>
                    <a:pt x="18961" y="19796"/>
                    <a:pt x="19018" y="19797"/>
                    <a:pt x="19074" y="19800"/>
                  </a:cubicBezTo>
                  <a:cubicBezTo>
                    <a:pt x="21104" y="19875"/>
                    <a:pt x="22432" y="24437"/>
                    <a:pt x="24487" y="26517"/>
                  </a:cubicBezTo>
                  <a:cubicBezTo>
                    <a:pt x="24810" y="26844"/>
                    <a:pt x="25109" y="26984"/>
                    <a:pt x="25390" y="26984"/>
                  </a:cubicBezTo>
                  <a:cubicBezTo>
                    <a:pt x="26873" y="26984"/>
                    <a:pt x="27869" y="23067"/>
                    <a:pt x="29450" y="22056"/>
                  </a:cubicBezTo>
                  <a:cubicBezTo>
                    <a:pt x="31304" y="20853"/>
                    <a:pt x="34136" y="14286"/>
                    <a:pt x="32106" y="12958"/>
                  </a:cubicBezTo>
                  <a:cubicBezTo>
                    <a:pt x="30051" y="11630"/>
                    <a:pt x="27244" y="8948"/>
                    <a:pt x="28197" y="6792"/>
                  </a:cubicBezTo>
                  <a:cubicBezTo>
                    <a:pt x="28472" y="6191"/>
                    <a:pt x="29074" y="5690"/>
                    <a:pt x="29725" y="5239"/>
                  </a:cubicBezTo>
                  <a:cubicBezTo>
                    <a:pt x="26567" y="2005"/>
                    <a:pt x="22156" y="0"/>
                    <a:pt x="1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38"/>
            <p:cNvSpPr/>
            <p:nvPr/>
          </p:nvSpPr>
          <p:spPr>
            <a:xfrm>
              <a:off x="5011425" y="2387875"/>
              <a:ext cx="511325" cy="495050"/>
            </a:xfrm>
            <a:custGeom>
              <a:rect b="b" l="l" r="r" t="t"/>
              <a:pathLst>
                <a:path extrusionOk="0" h="19802" w="20453">
                  <a:moveTo>
                    <a:pt x="12081" y="0"/>
                  </a:moveTo>
                  <a:cubicBezTo>
                    <a:pt x="7620" y="0"/>
                    <a:pt x="3560" y="1705"/>
                    <a:pt x="477" y="4462"/>
                  </a:cubicBezTo>
                  <a:cubicBezTo>
                    <a:pt x="1" y="5640"/>
                    <a:pt x="277" y="6567"/>
                    <a:pt x="1555" y="6792"/>
                  </a:cubicBezTo>
                  <a:cubicBezTo>
                    <a:pt x="4412" y="7294"/>
                    <a:pt x="8121" y="8973"/>
                    <a:pt x="6267" y="10652"/>
                  </a:cubicBezTo>
                  <a:cubicBezTo>
                    <a:pt x="4412" y="12356"/>
                    <a:pt x="2432" y="11805"/>
                    <a:pt x="3510" y="14111"/>
                  </a:cubicBezTo>
                  <a:cubicBezTo>
                    <a:pt x="4576" y="16392"/>
                    <a:pt x="5274" y="19801"/>
                    <a:pt x="8031" y="19801"/>
                  </a:cubicBezTo>
                  <a:cubicBezTo>
                    <a:pt x="8061" y="19801"/>
                    <a:pt x="8091" y="19801"/>
                    <a:pt x="8121" y="19800"/>
                  </a:cubicBezTo>
                  <a:cubicBezTo>
                    <a:pt x="10953" y="19700"/>
                    <a:pt x="13084" y="15439"/>
                    <a:pt x="14587" y="13058"/>
                  </a:cubicBezTo>
                  <a:cubicBezTo>
                    <a:pt x="16091" y="10652"/>
                    <a:pt x="17971" y="11855"/>
                    <a:pt x="18848" y="9173"/>
                  </a:cubicBezTo>
                  <a:cubicBezTo>
                    <a:pt x="19725" y="6492"/>
                    <a:pt x="20452" y="4462"/>
                    <a:pt x="17695" y="4186"/>
                  </a:cubicBezTo>
                  <a:cubicBezTo>
                    <a:pt x="17423" y="4161"/>
                    <a:pt x="17159" y="4151"/>
                    <a:pt x="16906" y="4151"/>
                  </a:cubicBezTo>
                  <a:cubicBezTo>
                    <a:pt x="15645" y="4151"/>
                    <a:pt x="14622" y="4406"/>
                    <a:pt x="13852" y="4406"/>
                  </a:cubicBezTo>
                  <a:cubicBezTo>
                    <a:pt x="13211" y="4406"/>
                    <a:pt x="12744" y="4230"/>
                    <a:pt x="12457" y="3584"/>
                  </a:cubicBezTo>
                  <a:cubicBezTo>
                    <a:pt x="11956" y="2432"/>
                    <a:pt x="12432" y="1203"/>
                    <a:pt x="12933" y="51"/>
                  </a:cubicBezTo>
                  <a:cubicBezTo>
                    <a:pt x="12633" y="51"/>
                    <a:pt x="12382" y="0"/>
                    <a:pt x="12081" y="0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38"/>
            <p:cNvSpPr/>
            <p:nvPr/>
          </p:nvSpPr>
          <p:spPr>
            <a:xfrm>
              <a:off x="5453575" y="2644250"/>
              <a:ext cx="297225" cy="386575"/>
            </a:xfrm>
            <a:custGeom>
              <a:rect b="b" l="l" r="r" t="t"/>
              <a:pathLst>
                <a:path extrusionOk="0" h="15463" w="11889">
                  <a:moveTo>
                    <a:pt x="9459" y="1"/>
                  </a:moveTo>
                  <a:cubicBezTo>
                    <a:pt x="9239" y="1"/>
                    <a:pt x="9012" y="15"/>
                    <a:pt x="8781" y="46"/>
                  </a:cubicBezTo>
                  <a:cubicBezTo>
                    <a:pt x="5799" y="472"/>
                    <a:pt x="2616" y="497"/>
                    <a:pt x="3217" y="3605"/>
                  </a:cubicBezTo>
                  <a:cubicBezTo>
                    <a:pt x="3819" y="6688"/>
                    <a:pt x="4821" y="9269"/>
                    <a:pt x="3217" y="9545"/>
                  </a:cubicBezTo>
                  <a:cubicBezTo>
                    <a:pt x="3093" y="9564"/>
                    <a:pt x="2967" y="9573"/>
                    <a:pt x="2839" y="9573"/>
                  </a:cubicBezTo>
                  <a:cubicBezTo>
                    <a:pt x="1961" y="9573"/>
                    <a:pt x="1025" y="9173"/>
                    <a:pt x="517" y="9173"/>
                  </a:cubicBezTo>
                  <a:cubicBezTo>
                    <a:pt x="142" y="9173"/>
                    <a:pt x="0" y="9391"/>
                    <a:pt x="285" y="10147"/>
                  </a:cubicBezTo>
                  <a:cubicBezTo>
                    <a:pt x="987" y="12101"/>
                    <a:pt x="2390" y="13881"/>
                    <a:pt x="3719" y="14407"/>
                  </a:cubicBezTo>
                  <a:cubicBezTo>
                    <a:pt x="5047" y="14934"/>
                    <a:pt x="6375" y="15385"/>
                    <a:pt x="7102" y="15460"/>
                  </a:cubicBezTo>
                  <a:cubicBezTo>
                    <a:pt x="7114" y="15462"/>
                    <a:pt x="7126" y="15462"/>
                    <a:pt x="7138" y="15462"/>
                  </a:cubicBezTo>
                  <a:cubicBezTo>
                    <a:pt x="7851" y="15462"/>
                    <a:pt x="9213" y="12653"/>
                    <a:pt x="11012" y="12653"/>
                  </a:cubicBezTo>
                  <a:cubicBezTo>
                    <a:pt x="11563" y="10949"/>
                    <a:pt x="11889" y="9119"/>
                    <a:pt x="11889" y="7239"/>
                  </a:cubicBezTo>
                  <a:cubicBezTo>
                    <a:pt x="11889" y="4683"/>
                    <a:pt x="11313" y="2252"/>
                    <a:pt x="10335" y="71"/>
                  </a:cubicBezTo>
                  <a:cubicBezTo>
                    <a:pt x="10058" y="28"/>
                    <a:pt x="9765" y="1"/>
                    <a:pt x="945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38"/>
            <p:cNvSpPr/>
            <p:nvPr/>
          </p:nvSpPr>
          <p:spPr>
            <a:xfrm>
              <a:off x="4896150" y="2939125"/>
              <a:ext cx="609050" cy="322850"/>
            </a:xfrm>
            <a:custGeom>
              <a:rect b="b" l="l" r="r" t="t"/>
              <a:pathLst>
                <a:path extrusionOk="0" h="12914" w="24362">
                  <a:moveTo>
                    <a:pt x="2449" y="1"/>
                  </a:moveTo>
                  <a:cubicBezTo>
                    <a:pt x="1605" y="1"/>
                    <a:pt x="763" y="234"/>
                    <a:pt x="0" y="557"/>
                  </a:cubicBezTo>
                  <a:cubicBezTo>
                    <a:pt x="2181" y="7700"/>
                    <a:pt x="8848" y="12913"/>
                    <a:pt x="16692" y="12913"/>
                  </a:cubicBezTo>
                  <a:cubicBezTo>
                    <a:pt x="19449" y="12913"/>
                    <a:pt x="22056" y="12261"/>
                    <a:pt x="24361" y="11134"/>
                  </a:cubicBezTo>
                  <a:cubicBezTo>
                    <a:pt x="23234" y="10833"/>
                    <a:pt x="21630" y="10607"/>
                    <a:pt x="21153" y="9805"/>
                  </a:cubicBezTo>
                  <a:cubicBezTo>
                    <a:pt x="20176" y="8126"/>
                    <a:pt x="21780" y="7474"/>
                    <a:pt x="21153" y="4918"/>
                  </a:cubicBezTo>
                  <a:cubicBezTo>
                    <a:pt x="20527" y="2337"/>
                    <a:pt x="19299" y="3239"/>
                    <a:pt x="17168" y="1459"/>
                  </a:cubicBezTo>
                  <a:cubicBezTo>
                    <a:pt x="16653" y="1029"/>
                    <a:pt x="16143" y="843"/>
                    <a:pt x="15653" y="843"/>
                  </a:cubicBezTo>
                  <a:cubicBezTo>
                    <a:pt x="14117" y="843"/>
                    <a:pt x="12771" y="2662"/>
                    <a:pt x="12030" y="4467"/>
                  </a:cubicBezTo>
                  <a:cubicBezTo>
                    <a:pt x="11784" y="5061"/>
                    <a:pt x="11397" y="5311"/>
                    <a:pt x="10915" y="5311"/>
                  </a:cubicBezTo>
                  <a:cubicBezTo>
                    <a:pt x="9486" y="5311"/>
                    <a:pt x="7219" y="3114"/>
                    <a:pt x="5289" y="1184"/>
                  </a:cubicBezTo>
                  <a:cubicBezTo>
                    <a:pt x="4424" y="319"/>
                    <a:pt x="3436" y="1"/>
                    <a:pt x="244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38"/>
            <p:cNvSpPr/>
            <p:nvPr/>
          </p:nvSpPr>
          <p:spPr>
            <a:xfrm>
              <a:off x="5159300" y="2454100"/>
              <a:ext cx="224975" cy="353875"/>
            </a:xfrm>
            <a:custGeom>
              <a:rect b="b" l="l" r="r" t="t"/>
              <a:pathLst>
                <a:path extrusionOk="0" h="14155" w="8999">
                  <a:moveTo>
                    <a:pt x="4556" y="1"/>
                  </a:moveTo>
                  <a:cubicBezTo>
                    <a:pt x="4412" y="1"/>
                    <a:pt x="4240" y="11"/>
                    <a:pt x="4036" y="33"/>
                  </a:cubicBezTo>
                  <a:cubicBezTo>
                    <a:pt x="1680" y="309"/>
                    <a:pt x="176" y="209"/>
                    <a:pt x="76" y="1186"/>
                  </a:cubicBezTo>
                  <a:cubicBezTo>
                    <a:pt x="1" y="2163"/>
                    <a:pt x="1053" y="4118"/>
                    <a:pt x="2031" y="5046"/>
                  </a:cubicBezTo>
                  <a:cubicBezTo>
                    <a:pt x="3008" y="5973"/>
                    <a:pt x="3635" y="8404"/>
                    <a:pt x="2557" y="9457"/>
                  </a:cubicBezTo>
                  <a:cubicBezTo>
                    <a:pt x="1129" y="10835"/>
                    <a:pt x="1" y="11211"/>
                    <a:pt x="1580" y="12640"/>
                  </a:cubicBezTo>
                  <a:cubicBezTo>
                    <a:pt x="2492" y="13438"/>
                    <a:pt x="2950" y="14155"/>
                    <a:pt x="3434" y="14155"/>
                  </a:cubicBezTo>
                  <a:cubicBezTo>
                    <a:pt x="3801" y="14155"/>
                    <a:pt x="4182" y="13742"/>
                    <a:pt x="4788" y="12640"/>
                  </a:cubicBezTo>
                  <a:cubicBezTo>
                    <a:pt x="6166" y="10058"/>
                    <a:pt x="7344" y="8880"/>
                    <a:pt x="7971" y="7602"/>
                  </a:cubicBezTo>
                  <a:cubicBezTo>
                    <a:pt x="8597" y="6324"/>
                    <a:pt x="8998" y="4444"/>
                    <a:pt x="7520" y="4143"/>
                  </a:cubicBezTo>
                  <a:cubicBezTo>
                    <a:pt x="6041" y="3843"/>
                    <a:pt x="4863" y="4194"/>
                    <a:pt x="4687" y="2615"/>
                  </a:cubicBezTo>
                  <a:cubicBezTo>
                    <a:pt x="4527" y="1151"/>
                    <a:pt x="6057" y="1"/>
                    <a:pt x="455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38"/>
            <p:cNvSpPr/>
            <p:nvPr/>
          </p:nvSpPr>
          <p:spPr>
            <a:xfrm>
              <a:off x="5386800" y="2744225"/>
              <a:ext cx="73900" cy="54075"/>
            </a:xfrm>
            <a:custGeom>
              <a:rect b="b" l="l" r="r" t="t"/>
              <a:pathLst>
                <a:path extrusionOk="0" h="2163" w="2956">
                  <a:moveTo>
                    <a:pt x="973" y="0"/>
                  </a:moveTo>
                  <a:cubicBezTo>
                    <a:pt x="35" y="0"/>
                    <a:pt x="1" y="2163"/>
                    <a:pt x="901" y="2163"/>
                  </a:cubicBezTo>
                  <a:cubicBezTo>
                    <a:pt x="1978" y="2163"/>
                    <a:pt x="2956" y="1185"/>
                    <a:pt x="1527" y="208"/>
                  </a:cubicBezTo>
                  <a:cubicBezTo>
                    <a:pt x="1317" y="62"/>
                    <a:pt x="1132" y="0"/>
                    <a:pt x="973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38"/>
            <p:cNvSpPr/>
            <p:nvPr/>
          </p:nvSpPr>
          <p:spPr>
            <a:xfrm>
              <a:off x="4970275" y="2601850"/>
              <a:ext cx="91300" cy="88200"/>
            </a:xfrm>
            <a:custGeom>
              <a:rect b="b" l="l" r="r" t="t"/>
              <a:pathLst>
                <a:path extrusionOk="0" h="3528" w="3652">
                  <a:moveTo>
                    <a:pt x="1971" y="0"/>
                  </a:moveTo>
                  <a:cubicBezTo>
                    <a:pt x="1052" y="0"/>
                    <a:pt x="1" y="864"/>
                    <a:pt x="18" y="1692"/>
                  </a:cubicBezTo>
                  <a:cubicBezTo>
                    <a:pt x="18" y="2641"/>
                    <a:pt x="642" y="3528"/>
                    <a:pt x="1336" y="3528"/>
                  </a:cubicBezTo>
                  <a:cubicBezTo>
                    <a:pt x="1521" y="3528"/>
                    <a:pt x="1712" y="3464"/>
                    <a:pt x="1898" y="3321"/>
                  </a:cubicBezTo>
                  <a:cubicBezTo>
                    <a:pt x="2775" y="2645"/>
                    <a:pt x="3652" y="1717"/>
                    <a:pt x="3025" y="614"/>
                  </a:cubicBezTo>
                  <a:cubicBezTo>
                    <a:pt x="2775" y="177"/>
                    <a:pt x="2387" y="0"/>
                    <a:pt x="1971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38"/>
            <p:cNvSpPr/>
            <p:nvPr/>
          </p:nvSpPr>
          <p:spPr>
            <a:xfrm>
              <a:off x="5477600" y="3095475"/>
              <a:ext cx="87400" cy="55100"/>
            </a:xfrm>
            <a:custGeom>
              <a:rect b="b" l="l" r="r" t="t"/>
              <a:pathLst>
                <a:path extrusionOk="0" h="2204" w="3496">
                  <a:moveTo>
                    <a:pt x="3155" y="1"/>
                  </a:moveTo>
                  <a:cubicBezTo>
                    <a:pt x="2775" y="1"/>
                    <a:pt x="2118" y="334"/>
                    <a:pt x="1605" y="719"/>
                  </a:cubicBezTo>
                  <a:cubicBezTo>
                    <a:pt x="828" y="1296"/>
                    <a:pt x="1" y="2123"/>
                    <a:pt x="978" y="2198"/>
                  </a:cubicBezTo>
                  <a:cubicBezTo>
                    <a:pt x="1018" y="2202"/>
                    <a:pt x="1058" y="2204"/>
                    <a:pt x="1099" y="2204"/>
                  </a:cubicBezTo>
                  <a:cubicBezTo>
                    <a:pt x="2088" y="2204"/>
                    <a:pt x="3363" y="1066"/>
                    <a:pt x="3459" y="368"/>
                  </a:cubicBezTo>
                  <a:cubicBezTo>
                    <a:pt x="3495" y="106"/>
                    <a:pt x="3369" y="1"/>
                    <a:pt x="315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38"/>
            <p:cNvSpPr/>
            <p:nvPr/>
          </p:nvSpPr>
          <p:spPr>
            <a:xfrm>
              <a:off x="4966325" y="3037325"/>
              <a:ext cx="392250" cy="224000"/>
            </a:xfrm>
            <a:custGeom>
              <a:rect b="b" l="l" r="r" t="t"/>
              <a:pathLst>
                <a:path extrusionOk="0" h="8960" w="15690">
                  <a:moveTo>
                    <a:pt x="566" y="1"/>
                  </a:moveTo>
                  <a:cubicBezTo>
                    <a:pt x="356" y="1"/>
                    <a:pt x="218" y="155"/>
                    <a:pt x="176" y="539"/>
                  </a:cubicBezTo>
                  <a:cubicBezTo>
                    <a:pt x="0" y="1993"/>
                    <a:pt x="1905" y="3972"/>
                    <a:pt x="3534" y="5551"/>
                  </a:cubicBezTo>
                  <a:cubicBezTo>
                    <a:pt x="6291" y="7582"/>
                    <a:pt x="9650" y="8835"/>
                    <a:pt x="13309" y="8960"/>
                  </a:cubicBezTo>
                  <a:cubicBezTo>
                    <a:pt x="14737" y="8534"/>
                    <a:pt x="15690" y="7055"/>
                    <a:pt x="15414" y="5877"/>
                  </a:cubicBezTo>
                  <a:cubicBezTo>
                    <a:pt x="15063" y="4298"/>
                    <a:pt x="14787" y="4449"/>
                    <a:pt x="15063" y="2694"/>
                  </a:cubicBezTo>
                  <a:cubicBezTo>
                    <a:pt x="15339" y="940"/>
                    <a:pt x="14361" y="1441"/>
                    <a:pt x="13033" y="990"/>
                  </a:cubicBezTo>
                  <a:cubicBezTo>
                    <a:pt x="12853" y="932"/>
                    <a:pt x="12694" y="905"/>
                    <a:pt x="12551" y="905"/>
                  </a:cubicBezTo>
                  <a:cubicBezTo>
                    <a:pt x="11637" y="905"/>
                    <a:pt x="11360" y="2019"/>
                    <a:pt x="10276" y="3471"/>
                  </a:cubicBezTo>
                  <a:cubicBezTo>
                    <a:pt x="9931" y="3943"/>
                    <a:pt x="9429" y="4128"/>
                    <a:pt x="8845" y="4128"/>
                  </a:cubicBezTo>
                  <a:cubicBezTo>
                    <a:pt x="7351" y="4128"/>
                    <a:pt x="5318" y="2921"/>
                    <a:pt x="3985" y="2218"/>
                  </a:cubicBezTo>
                  <a:cubicBezTo>
                    <a:pt x="2582" y="1497"/>
                    <a:pt x="1221" y="1"/>
                    <a:pt x="56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38"/>
            <p:cNvSpPr/>
            <p:nvPr/>
          </p:nvSpPr>
          <p:spPr>
            <a:xfrm>
              <a:off x="5548400" y="2691750"/>
              <a:ext cx="202400" cy="260600"/>
            </a:xfrm>
            <a:custGeom>
              <a:rect b="b" l="l" r="r" t="t"/>
              <a:pathLst>
                <a:path extrusionOk="0" h="10424" w="8096">
                  <a:moveTo>
                    <a:pt x="7319" y="226"/>
                  </a:moveTo>
                  <a:cubicBezTo>
                    <a:pt x="7144" y="252"/>
                    <a:pt x="6918" y="302"/>
                    <a:pt x="6667" y="377"/>
                  </a:cubicBezTo>
                  <a:cubicBezTo>
                    <a:pt x="4362" y="1079"/>
                    <a:pt x="3309" y="1"/>
                    <a:pt x="3209" y="2683"/>
                  </a:cubicBezTo>
                  <a:cubicBezTo>
                    <a:pt x="3134" y="5339"/>
                    <a:pt x="2682" y="8698"/>
                    <a:pt x="2682" y="8698"/>
                  </a:cubicBezTo>
                  <a:cubicBezTo>
                    <a:pt x="1179" y="9324"/>
                    <a:pt x="1" y="9876"/>
                    <a:pt x="1003" y="10277"/>
                  </a:cubicBezTo>
                  <a:cubicBezTo>
                    <a:pt x="1269" y="10376"/>
                    <a:pt x="1521" y="10423"/>
                    <a:pt x="1779" y="10423"/>
                  </a:cubicBezTo>
                  <a:cubicBezTo>
                    <a:pt x="2495" y="10423"/>
                    <a:pt x="3260" y="10064"/>
                    <a:pt x="4512" y="9475"/>
                  </a:cubicBezTo>
                  <a:cubicBezTo>
                    <a:pt x="6041" y="8773"/>
                    <a:pt x="6843" y="8923"/>
                    <a:pt x="7745" y="8773"/>
                  </a:cubicBezTo>
                  <a:cubicBezTo>
                    <a:pt x="7971" y="7645"/>
                    <a:pt x="8096" y="6517"/>
                    <a:pt x="8096" y="5339"/>
                  </a:cubicBezTo>
                  <a:cubicBezTo>
                    <a:pt x="8096" y="3560"/>
                    <a:pt x="7820" y="1856"/>
                    <a:pt x="7319" y="226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38"/>
            <p:cNvSpPr/>
            <p:nvPr/>
          </p:nvSpPr>
          <p:spPr>
            <a:xfrm>
              <a:off x="5017075" y="2429225"/>
              <a:ext cx="733725" cy="832750"/>
            </a:xfrm>
            <a:custGeom>
              <a:rect b="b" l="l" r="r" t="t"/>
              <a:pathLst>
                <a:path extrusionOk="0" h="33310" w="29349">
                  <a:moveTo>
                    <a:pt x="19224" y="1"/>
                  </a:moveTo>
                  <a:lnTo>
                    <a:pt x="19224" y="1"/>
                  </a:lnTo>
                  <a:cubicBezTo>
                    <a:pt x="22657" y="3184"/>
                    <a:pt x="24813" y="7720"/>
                    <a:pt x="24813" y="12783"/>
                  </a:cubicBezTo>
                  <a:cubicBezTo>
                    <a:pt x="24813" y="22432"/>
                    <a:pt x="16993" y="30251"/>
                    <a:pt x="7344" y="30251"/>
                  </a:cubicBezTo>
                  <a:cubicBezTo>
                    <a:pt x="4712" y="30251"/>
                    <a:pt x="2231" y="29675"/>
                    <a:pt x="0" y="28622"/>
                  </a:cubicBezTo>
                  <a:lnTo>
                    <a:pt x="0" y="28622"/>
                  </a:lnTo>
                  <a:cubicBezTo>
                    <a:pt x="3108" y="31530"/>
                    <a:pt x="7269" y="33309"/>
                    <a:pt x="11855" y="33309"/>
                  </a:cubicBezTo>
                  <a:cubicBezTo>
                    <a:pt x="21504" y="33309"/>
                    <a:pt x="29349" y="25489"/>
                    <a:pt x="29349" y="15840"/>
                  </a:cubicBezTo>
                  <a:cubicBezTo>
                    <a:pt x="29349" y="8798"/>
                    <a:pt x="25189" y="2783"/>
                    <a:pt x="19224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8" name="Google Shape;1578;p38"/>
          <p:cNvGrpSpPr/>
          <p:nvPr/>
        </p:nvGrpSpPr>
        <p:grpSpPr>
          <a:xfrm>
            <a:off x="7544898" y="3519378"/>
            <a:ext cx="539058" cy="516124"/>
            <a:chOff x="3483800" y="1530650"/>
            <a:chExt cx="1459674" cy="1397574"/>
          </a:xfrm>
        </p:grpSpPr>
        <p:sp>
          <p:nvSpPr>
            <p:cNvPr id="1579" name="Google Shape;1579;p38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38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38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38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38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38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38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3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3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8" name="Google Shape;1588;p38"/>
          <p:cNvGrpSpPr/>
          <p:nvPr/>
        </p:nvGrpSpPr>
        <p:grpSpPr>
          <a:xfrm>
            <a:off x="3836035" y="191744"/>
            <a:ext cx="374992" cy="348246"/>
            <a:chOff x="3931664" y="3196564"/>
            <a:chExt cx="819834" cy="761359"/>
          </a:xfrm>
        </p:grpSpPr>
        <p:sp>
          <p:nvSpPr>
            <p:cNvPr id="1589" name="Google Shape;1589;p38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38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38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2" name="Google Shape;1592;p38"/>
          <p:cNvGrpSpPr/>
          <p:nvPr/>
        </p:nvGrpSpPr>
        <p:grpSpPr>
          <a:xfrm rot="-3462168">
            <a:off x="919648" y="1638791"/>
            <a:ext cx="184279" cy="165931"/>
            <a:chOff x="3931664" y="3196564"/>
            <a:chExt cx="819834" cy="761359"/>
          </a:xfrm>
        </p:grpSpPr>
        <p:sp>
          <p:nvSpPr>
            <p:cNvPr id="1593" name="Google Shape;1593;p38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38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38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6" name="Google Shape;1596;p38"/>
          <p:cNvGrpSpPr/>
          <p:nvPr/>
        </p:nvGrpSpPr>
        <p:grpSpPr>
          <a:xfrm rot="-5681754">
            <a:off x="8241378" y="3006753"/>
            <a:ext cx="184261" cy="165900"/>
            <a:chOff x="3931664" y="3196564"/>
            <a:chExt cx="819834" cy="761359"/>
          </a:xfrm>
        </p:grpSpPr>
        <p:sp>
          <p:nvSpPr>
            <p:cNvPr id="1597" name="Google Shape;1597;p38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38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38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0" name="Google Shape;1600;p38"/>
          <p:cNvGrpSpPr/>
          <p:nvPr/>
        </p:nvGrpSpPr>
        <p:grpSpPr>
          <a:xfrm rot="3093417">
            <a:off x="6550801" y="196673"/>
            <a:ext cx="235009" cy="225010"/>
            <a:chOff x="3483800" y="1530650"/>
            <a:chExt cx="1459674" cy="1397574"/>
          </a:xfrm>
        </p:grpSpPr>
        <p:sp>
          <p:nvSpPr>
            <p:cNvPr id="1601" name="Google Shape;1601;p38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38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38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38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38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38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38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3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3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0" name="Google Shape;1610;p38"/>
          <p:cNvGrpSpPr/>
          <p:nvPr/>
        </p:nvGrpSpPr>
        <p:grpSpPr>
          <a:xfrm rot="3093417">
            <a:off x="939951" y="2223873"/>
            <a:ext cx="235009" cy="225010"/>
            <a:chOff x="3483800" y="1530650"/>
            <a:chExt cx="1459674" cy="1397574"/>
          </a:xfrm>
        </p:grpSpPr>
        <p:sp>
          <p:nvSpPr>
            <p:cNvPr id="1611" name="Google Shape;1611;p38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38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38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38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38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38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38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3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3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0" name="Google Shape;1620;p38"/>
          <p:cNvSpPr/>
          <p:nvPr/>
        </p:nvSpPr>
        <p:spPr>
          <a:xfrm>
            <a:off x="5829900" y="147188"/>
            <a:ext cx="4423146" cy="5969089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38"/>
          <p:cNvSpPr/>
          <p:nvPr/>
        </p:nvSpPr>
        <p:spPr>
          <a:xfrm flipH="1" rot="5400000">
            <a:off x="-1409607" y="-2627799"/>
            <a:ext cx="5253633" cy="5805836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37FEF"/>
              </a:solidFill>
            </a:endParaRPr>
          </a:p>
        </p:txBody>
      </p:sp>
      <p:grpSp>
        <p:nvGrpSpPr>
          <p:cNvPr id="1622" name="Google Shape;1622;p38"/>
          <p:cNvGrpSpPr/>
          <p:nvPr/>
        </p:nvGrpSpPr>
        <p:grpSpPr>
          <a:xfrm rot="1742423">
            <a:off x="1002631" y="4519665"/>
            <a:ext cx="849685" cy="850248"/>
            <a:chOff x="3026450" y="831475"/>
            <a:chExt cx="944275" cy="944900"/>
          </a:xfrm>
        </p:grpSpPr>
        <p:sp>
          <p:nvSpPr>
            <p:cNvPr id="1623" name="Google Shape;1623;p38"/>
            <p:cNvSpPr/>
            <p:nvPr/>
          </p:nvSpPr>
          <p:spPr>
            <a:xfrm>
              <a:off x="3026450" y="831475"/>
              <a:ext cx="944275" cy="944900"/>
            </a:xfrm>
            <a:custGeom>
              <a:rect b="b" l="l" r="r" t="t"/>
              <a:pathLst>
                <a:path extrusionOk="0" h="37796" w="37771">
                  <a:moveTo>
                    <a:pt x="18873" y="0"/>
                  </a:moveTo>
                  <a:cubicBezTo>
                    <a:pt x="8447" y="0"/>
                    <a:pt x="1" y="8472"/>
                    <a:pt x="1" y="18898"/>
                  </a:cubicBezTo>
                  <a:cubicBezTo>
                    <a:pt x="1" y="29324"/>
                    <a:pt x="8447" y="37795"/>
                    <a:pt x="18873" y="37795"/>
                  </a:cubicBezTo>
                  <a:cubicBezTo>
                    <a:pt x="29324" y="37795"/>
                    <a:pt x="37771" y="29324"/>
                    <a:pt x="37771" y="18898"/>
                  </a:cubicBezTo>
                  <a:cubicBezTo>
                    <a:pt x="37771" y="8472"/>
                    <a:pt x="29324" y="0"/>
                    <a:pt x="188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38"/>
            <p:cNvSpPr/>
            <p:nvPr/>
          </p:nvSpPr>
          <p:spPr>
            <a:xfrm>
              <a:off x="3400525" y="1528850"/>
              <a:ext cx="513175" cy="247525"/>
            </a:xfrm>
            <a:custGeom>
              <a:rect b="b" l="l" r="r" t="t"/>
              <a:pathLst>
                <a:path extrusionOk="0" h="9901" w="20527">
                  <a:moveTo>
                    <a:pt x="20527" y="0"/>
                  </a:moveTo>
                  <a:lnTo>
                    <a:pt x="20527" y="0"/>
                  </a:lnTo>
                  <a:cubicBezTo>
                    <a:pt x="18096" y="852"/>
                    <a:pt x="14737" y="3835"/>
                    <a:pt x="11655" y="5188"/>
                  </a:cubicBezTo>
                  <a:cubicBezTo>
                    <a:pt x="7118" y="7118"/>
                    <a:pt x="3584" y="7594"/>
                    <a:pt x="477" y="9223"/>
                  </a:cubicBezTo>
                  <a:cubicBezTo>
                    <a:pt x="326" y="9299"/>
                    <a:pt x="176" y="9399"/>
                    <a:pt x="0" y="9474"/>
                  </a:cubicBezTo>
                  <a:cubicBezTo>
                    <a:pt x="1279" y="9750"/>
                    <a:pt x="2582" y="9900"/>
                    <a:pt x="3910" y="9900"/>
                  </a:cubicBezTo>
                  <a:cubicBezTo>
                    <a:pt x="11103" y="9900"/>
                    <a:pt x="17344" y="5890"/>
                    <a:pt x="20527" y="0"/>
                  </a:cubicBezTo>
                  <a:close/>
                </a:path>
              </a:pathLst>
            </a:custGeom>
            <a:solidFill>
              <a:srgbClr val="FFEB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38"/>
            <p:cNvSpPr/>
            <p:nvPr/>
          </p:nvSpPr>
          <p:spPr>
            <a:xfrm>
              <a:off x="3026450" y="983100"/>
              <a:ext cx="943650" cy="723725"/>
            </a:xfrm>
            <a:custGeom>
              <a:rect b="b" l="l" r="r" t="t"/>
              <a:pathLst>
                <a:path extrusionOk="0" h="28949" w="37746">
                  <a:moveTo>
                    <a:pt x="32708" y="1"/>
                  </a:moveTo>
                  <a:cubicBezTo>
                    <a:pt x="31054" y="1655"/>
                    <a:pt x="29149" y="3785"/>
                    <a:pt x="27219" y="4687"/>
                  </a:cubicBezTo>
                  <a:cubicBezTo>
                    <a:pt x="23786" y="6266"/>
                    <a:pt x="19525" y="8923"/>
                    <a:pt x="14588" y="11229"/>
                  </a:cubicBezTo>
                  <a:cubicBezTo>
                    <a:pt x="12669" y="12134"/>
                    <a:pt x="10181" y="12376"/>
                    <a:pt x="7656" y="12376"/>
                  </a:cubicBezTo>
                  <a:cubicBezTo>
                    <a:pt x="4935" y="12376"/>
                    <a:pt x="2171" y="12095"/>
                    <a:pt x="26" y="12056"/>
                  </a:cubicBezTo>
                  <a:cubicBezTo>
                    <a:pt x="26" y="12306"/>
                    <a:pt x="1" y="12582"/>
                    <a:pt x="1" y="12833"/>
                  </a:cubicBezTo>
                  <a:cubicBezTo>
                    <a:pt x="1" y="19650"/>
                    <a:pt x="3635" y="25640"/>
                    <a:pt x="9074" y="28948"/>
                  </a:cubicBezTo>
                  <a:cubicBezTo>
                    <a:pt x="14613" y="26367"/>
                    <a:pt x="23334" y="20803"/>
                    <a:pt x="30101" y="16718"/>
                  </a:cubicBezTo>
                  <a:cubicBezTo>
                    <a:pt x="33736" y="14537"/>
                    <a:pt x="36116" y="13209"/>
                    <a:pt x="37746" y="12081"/>
                  </a:cubicBezTo>
                  <a:cubicBezTo>
                    <a:pt x="37545" y="7419"/>
                    <a:pt x="35690" y="3209"/>
                    <a:pt x="327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38"/>
            <p:cNvSpPr/>
            <p:nvPr/>
          </p:nvSpPr>
          <p:spPr>
            <a:xfrm>
              <a:off x="3064675" y="831475"/>
              <a:ext cx="689250" cy="285125"/>
            </a:xfrm>
            <a:custGeom>
              <a:rect b="b" l="l" r="r" t="t"/>
              <a:pathLst>
                <a:path extrusionOk="0" h="11405" w="27570">
                  <a:moveTo>
                    <a:pt x="17344" y="0"/>
                  </a:moveTo>
                  <a:cubicBezTo>
                    <a:pt x="9575" y="0"/>
                    <a:pt x="2908" y="4712"/>
                    <a:pt x="1" y="11404"/>
                  </a:cubicBezTo>
                  <a:lnTo>
                    <a:pt x="1" y="11404"/>
                  </a:lnTo>
                  <a:cubicBezTo>
                    <a:pt x="4412" y="10677"/>
                    <a:pt x="13234" y="9524"/>
                    <a:pt x="17269" y="7895"/>
                  </a:cubicBezTo>
                  <a:cubicBezTo>
                    <a:pt x="21079" y="6366"/>
                    <a:pt x="25590" y="4913"/>
                    <a:pt x="27570" y="3033"/>
                  </a:cubicBezTo>
                  <a:cubicBezTo>
                    <a:pt x="24612" y="1128"/>
                    <a:pt x="21129" y="0"/>
                    <a:pt x="17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38"/>
            <p:cNvSpPr/>
            <p:nvPr/>
          </p:nvSpPr>
          <p:spPr>
            <a:xfrm>
              <a:off x="3569700" y="1218075"/>
              <a:ext cx="401025" cy="384750"/>
            </a:xfrm>
            <a:custGeom>
              <a:rect b="b" l="l" r="r" t="t"/>
              <a:pathLst>
                <a:path extrusionOk="0" h="15390" w="16041">
                  <a:moveTo>
                    <a:pt x="15715" y="0"/>
                  </a:moveTo>
                  <a:cubicBezTo>
                    <a:pt x="11379" y="4211"/>
                    <a:pt x="0" y="15314"/>
                    <a:pt x="351" y="15389"/>
                  </a:cubicBezTo>
                  <a:cubicBezTo>
                    <a:pt x="354" y="15389"/>
                    <a:pt x="357" y="15390"/>
                    <a:pt x="361" y="15390"/>
                  </a:cubicBezTo>
                  <a:cubicBezTo>
                    <a:pt x="847" y="15390"/>
                    <a:pt x="10316" y="10530"/>
                    <a:pt x="15539" y="7694"/>
                  </a:cubicBezTo>
                  <a:cubicBezTo>
                    <a:pt x="15865" y="6316"/>
                    <a:pt x="16041" y="4887"/>
                    <a:pt x="16041" y="3434"/>
                  </a:cubicBezTo>
                  <a:cubicBezTo>
                    <a:pt x="16041" y="2256"/>
                    <a:pt x="15915" y="1103"/>
                    <a:pt x="15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38"/>
            <p:cNvSpPr/>
            <p:nvPr/>
          </p:nvSpPr>
          <p:spPr>
            <a:xfrm>
              <a:off x="3061550" y="1302325"/>
              <a:ext cx="609675" cy="324925"/>
            </a:xfrm>
            <a:custGeom>
              <a:rect b="b" l="l" r="r" t="t"/>
              <a:pathLst>
                <a:path extrusionOk="0" h="12997" w="24387">
                  <a:moveTo>
                    <a:pt x="23527" y="0"/>
                  </a:moveTo>
                  <a:cubicBezTo>
                    <a:pt x="21221" y="0"/>
                    <a:pt x="5066" y="5931"/>
                    <a:pt x="0" y="7257"/>
                  </a:cubicBezTo>
                  <a:cubicBezTo>
                    <a:pt x="903" y="9387"/>
                    <a:pt x="2181" y="11342"/>
                    <a:pt x="3735" y="12996"/>
                  </a:cubicBezTo>
                  <a:cubicBezTo>
                    <a:pt x="9650" y="10289"/>
                    <a:pt x="24387" y="791"/>
                    <a:pt x="23785" y="64"/>
                  </a:cubicBezTo>
                  <a:cubicBezTo>
                    <a:pt x="23750" y="21"/>
                    <a:pt x="23663" y="0"/>
                    <a:pt x="23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38"/>
            <p:cNvSpPr/>
            <p:nvPr/>
          </p:nvSpPr>
          <p:spPr>
            <a:xfrm>
              <a:off x="3612300" y="1022575"/>
              <a:ext cx="303300" cy="202100"/>
            </a:xfrm>
            <a:custGeom>
              <a:rect b="b" l="l" r="r" t="t"/>
              <a:pathLst>
                <a:path extrusionOk="0" h="8084" w="12132">
                  <a:moveTo>
                    <a:pt x="10602" y="1"/>
                  </a:moveTo>
                  <a:cubicBezTo>
                    <a:pt x="7695" y="2131"/>
                    <a:pt x="1" y="7770"/>
                    <a:pt x="76" y="8071"/>
                  </a:cubicBezTo>
                  <a:cubicBezTo>
                    <a:pt x="78" y="8080"/>
                    <a:pt x="89" y="8084"/>
                    <a:pt x="108" y="8084"/>
                  </a:cubicBezTo>
                  <a:cubicBezTo>
                    <a:pt x="684" y="8084"/>
                    <a:pt x="8758" y="4106"/>
                    <a:pt x="12131" y="2432"/>
                  </a:cubicBezTo>
                  <a:cubicBezTo>
                    <a:pt x="11680" y="1580"/>
                    <a:pt x="11179" y="778"/>
                    <a:pt x="106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38"/>
            <p:cNvSpPr/>
            <p:nvPr/>
          </p:nvSpPr>
          <p:spPr>
            <a:xfrm>
              <a:off x="3032100" y="1148400"/>
              <a:ext cx="332725" cy="85975"/>
            </a:xfrm>
            <a:custGeom>
              <a:rect b="b" l="l" r="r" t="t"/>
              <a:pathLst>
                <a:path extrusionOk="0" h="3439" w="13309">
                  <a:moveTo>
                    <a:pt x="11892" y="1"/>
                  </a:moveTo>
                  <a:cubicBezTo>
                    <a:pt x="9582" y="1"/>
                    <a:pt x="3681" y="630"/>
                    <a:pt x="527" y="958"/>
                  </a:cubicBezTo>
                  <a:cubicBezTo>
                    <a:pt x="301" y="1760"/>
                    <a:pt x="126" y="2587"/>
                    <a:pt x="1" y="3439"/>
                  </a:cubicBezTo>
                  <a:cubicBezTo>
                    <a:pt x="4136" y="2662"/>
                    <a:pt x="13309" y="532"/>
                    <a:pt x="12833" y="105"/>
                  </a:cubicBezTo>
                  <a:cubicBezTo>
                    <a:pt x="12746" y="32"/>
                    <a:pt x="12409" y="1"/>
                    <a:pt x="11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38"/>
            <p:cNvSpPr/>
            <p:nvPr/>
          </p:nvSpPr>
          <p:spPr>
            <a:xfrm>
              <a:off x="3175575" y="831475"/>
              <a:ext cx="392900" cy="131850"/>
            </a:xfrm>
            <a:custGeom>
              <a:rect b="b" l="l" r="r" t="t"/>
              <a:pathLst>
                <a:path extrusionOk="0" h="5274" w="15716">
                  <a:moveTo>
                    <a:pt x="12908" y="0"/>
                  </a:moveTo>
                  <a:cubicBezTo>
                    <a:pt x="7921" y="0"/>
                    <a:pt x="3384" y="1955"/>
                    <a:pt x="1" y="5138"/>
                  </a:cubicBezTo>
                  <a:cubicBezTo>
                    <a:pt x="486" y="5225"/>
                    <a:pt x="1032" y="5274"/>
                    <a:pt x="1587" y="5274"/>
                  </a:cubicBezTo>
                  <a:cubicBezTo>
                    <a:pt x="2320" y="5274"/>
                    <a:pt x="3068" y="5188"/>
                    <a:pt x="3710" y="4988"/>
                  </a:cubicBezTo>
                  <a:cubicBezTo>
                    <a:pt x="5590" y="4412"/>
                    <a:pt x="12933" y="1855"/>
                    <a:pt x="15715" y="226"/>
                  </a:cubicBezTo>
                  <a:cubicBezTo>
                    <a:pt x="14813" y="101"/>
                    <a:pt x="13886" y="0"/>
                    <a:pt x="12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38"/>
            <p:cNvSpPr/>
            <p:nvPr/>
          </p:nvSpPr>
          <p:spPr>
            <a:xfrm>
              <a:off x="3198775" y="872200"/>
              <a:ext cx="771950" cy="904175"/>
            </a:xfrm>
            <a:custGeom>
              <a:rect b="b" l="l" r="r" t="t"/>
              <a:pathLst>
                <a:path extrusionOk="0" h="36167" w="30878">
                  <a:moveTo>
                    <a:pt x="19624" y="1"/>
                  </a:moveTo>
                  <a:lnTo>
                    <a:pt x="19624" y="1"/>
                  </a:lnTo>
                  <a:cubicBezTo>
                    <a:pt x="23835" y="3459"/>
                    <a:pt x="26542" y="8722"/>
                    <a:pt x="26542" y="14612"/>
                  </a:cubicBezTo>
                  <a:cubicBezTo>
                    <a:pt x="26542" y="25038"/>
                    <a:pt x="18071" y="33484"/>
                    <a:pt x="7644" y="33484"/>
                  </a:cubicBezTo>
                  <a:cubicBezTo>
                    <a:pt x="4938" y="33484"/>
                    <a:pt x="2356" y="32908"/>
                    <a:pt x="0" y="31880"/>
                  </a:cubicBezTo>
                  <a:lnTo>
                    <a:pt x="0" y="31880"/>
                  </a:lnTo>
                  <a:cubicBezTo>
                    <a:pt x="3258" y="34537"/>
                    <a:pt x="7444" y="36166"/>
                    <a:pt x="11980" y="36166"/>
                  </a:cubicBezTo>
                  <a:cubicBezTo>
                    <a:pt x="22431" y="36166"/>
                    <a:pt x="30878" y="27695"/>
                    <a:pt x="30878" y="17269"/>
                  </a:cubicBezTo>
                  <a:cubicBezTo>
                    <a:pt x="30878" y="9549"/>
                    <a:pt x="26241" y="2933"/>
                    <a:pt x="19624" y="1"/>
                  </a:cubicBezTo>
                  <a:close/>
                </a:path>
              </a:pathLst>
            </a:custGeom>
            <a:solidFill>
              <a:srgbClr val="FFE599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3" name="Google Shape;1633;p38"/>
          <p:cNvGrpSpPr/>
          <p:nvPr/>
        </p:nvGrpSpPr>
        <p:grpSpPr>
          <a:xfrm rot="3093417">
            <a:off x="8636001" y="2058773"/>
            <a:ext cx="235009" cy="225010"/>
            <a:chOff x="3483800" y="1530650"/>
            <a:chExt cx="1459674" cy="1397574"/>
          </a:xfrm>
        </p:grpSpPr>
        <p:sp>
          <p:nvSpPr>
            <p:cNvPr id="1634" name="Google Shape;1634;p38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38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38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38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38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38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38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3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3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3" name="Google Shape;1643;p38"/>
          <p:cNvGrpSpPr/>
          <p:nvPr/>
        </p:nvGrpSpPr>
        <p:grpSpPr>
          <a:xfrm rot="-2454324">
            <a:off x="5278696" y="4709403"/>
            <a:ext cx="184297" cy="165881"/>
            <a:chOff x="3931664" y="3196564"/>
            <a:chExt cx="819834" cy="761359"/>
          </a:xfrm>
        </p:grpSpPr>
        <p:sp>
          <p:nvSpPr>
            <p:cNvPr id="1644" name="Google Shape;1644;p38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38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38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7" name="Google Shape;1647;p38"/>
          <p:cNvSpPr txBox="1"/>
          <p:nvPr>
            <p:ph type="ctrTitle"/>
          </p:nvPr>
        </p:nvSpPr>
        <p:spPr>
          <a:xfrm>
            <a:off x="1755300" y="1795813"/>
            <a:ext cx="5633400" cy="98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000">
                <a:latin typeface="Cuprum"/>
                <a:ea typeface="Cuprum"/>
                <a:cs typeface="Cuprum"/>
                <a:sym typeface="Cupr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48" name="Google Shape;1648;p38"/>
          <p:cNvSpPr txBox="1"/>
          <p:nvPr>
            <p:ph idx="1" type="subTitle"/>
          </p:nvPr>
        </p:nvSpPr>
        <p:spPr>
          <a:xfrm>
            <a:off x="1755300" y="2831688"/>
            <a:ext cx="5633400" cy="5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300">
                <a:latin typeface="Karla"/>
                <a:ea typeface="Karla"/>
                <a:cs typeface="Karla"/>
                <a:sym typeface="Karl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0" name="Google Shape;1650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1" name="Google Shape;1651;p39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39"/>
          <p:cNvSpPr/>
          <p:nvPr/>
        </p:nvSpPr>
        <p:spPr>
          <a:xfrm flipH="1">
            <a:off x="-252064" y="-78198"/>
            <a:ext cx="4824064" cy="5976465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39"/>
          <p:cNvSpPr/>
          <p:nvPr/>
        </p:nvSpPr>
        <p:spPr>
          <a:xfrm flipH="1" rot="-9970999">
            <a:off x="5653541" y="-1105621"/>
            <a:ext cx="5170845" cy="5714347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4" name="Google Shape;1654;p39"/>
          <p:cNvGrpSpPr/>
          <p:nvPr/>
        </p:nvGrpSpPr>
        <p:grpSpPr>
          <a:xfrm rot="-1953277">
            <a:off x="7233350" y="3280679"/>
            <a:ext cx="2042473" cy="2462065"/>
            <a:chOff x="2705025" y="356575"/>
            <a:chExt cx="1582750" cy="1907900"/>
          </a:xfrm>
        </p:grpSpPr>
        <p:sp>
          <p:nvSpPr>
            <p:cNvPr id="1655" name="Google Shape;1655;p39"/>
            <p:cNvSpPr/>
            <p:nvPr/>
          </p:nvSpPr>
          <p:spPr>
            <a:xfrm>
              <a:off x="3026450" y="831475"/>
              <a:ext cx="944275" cy="944900"/>
            </a:xfrm>
            <a:custGeom>
              <a:rect b="b" l="l" r="r" t="t"/>
              <a:pathLst>
                <a:path extrusionOk="0" h="37796" w="37771">
                  <a:moveTo>
                    <a:pt x="18873" y="0"/>
                  </a:moveTo>
                  <a:cubicBezTo>
                    <a:pt x="8447" y="0"/>
                    <a:pt x="1" y="8472"/>
                    <a:pt x="1" y="18898"/>
                  </a:cubicBezTo>
                  <a:cubicBezTo>
                    <a:pt x="1" y="29324"/>
                    <a:pt x="8447" y="37795"/>
                    <a:pt x="18873" y="37795"/>
                  </a:cubicBezTo>
                  <a:cubicBezTo>
                    <a:pt x="29324" y="37795"/>
                    <a:pt x="37771" y="29324"/>
                    <a:pt x="37771" y="18898"/>
                  </a:cubicBezTo>
                  <a:cubicBezTo>
                    <a:pt x="37771" y="8472"/>
                    <a:pt x="29324" y="0"/>
                    <a:pt x="188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39"/>
            <p:cNvSpPr/>
            <p:nvPr/>
          </p:nvSpPr>
          <p:spPr>
            <a:xfrm>
              <a:off x="3400525" y="1528850"/>
              <a:ext cx="513175" cy="247525"/>
            </a:xfrm>
            <a:custGeom>
              <a:rect b="b" l="l" r="r" t="t"/>
              <a:pathLst>
                <a:path extrusionOk="0" h="9901" w="20527">
                  <a:moveTo>
                    <a:pt x="20527" y="0"/>
                  </a:moveTo>
                  <a:lnTo>
                    <a:pt x="20527" y="0"/>
                  </a:lnTo>
                  <a:cubicBezTo>
                    <a:pt x="18096" y="852"/>
                    <a:pt x="14737" y="3835"/>
                    <a:pt x="11655" y="5188"/>
                  </a:cubicBezTo>
                  <a:cubicBezTo>
                    <a:pt x="7118" y="7118"/>
                    <a:pt x="3584" y="7594"/>
                    <a:pt x="477" y="9223"/>
                  </a:cubicBezTo>
                  <a:cubicBezTo>
                    <a:pt x="326" y="9299"/>
                    <a:pt x="176" y="9399"/>
                    <a:pt x="0" y="9474"/>
                  </a:cubicBezTo>
                  <a:cubicBezTo>
                    <a:pt x="1279" y="9750"/>
                    <a:pt x="2582" y="9900"/>
                    <a:pt x="3910" y="9900"/>
                  </a:cubicBezTo>
                  <a:cubicBezTo>
                    <a:pt x="11103" y="9900"/>
                    <a:pt x="17344" y="5890"/>
                    <a:pt x="20527" y="0"/>
                  </a:cubicBezTo>
                  <a:close/>
                </a:path>
              </a:pathLst>
            </a:custGeom>
            <a:solidFill>
              <a:srgbClr val="FFEB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39"/>
            <p:cNvSpPr/>
            <p:nvPr/>
          </p:nvSpPr>
          <p:spPr>
            <a:xfrm>
              <a:off x="3026450" y="983100"/>
              <a:ext cx="943650" cy="723725"/>
            </a:xfrm>
            <a:custGeom>
              <a:rect b="b" l="l" r="r" t="t"/>
              <a:pathLst>
                <a:path extrusionOk="0" h="28949" w="37746">
                  <a:moveTo>
                    <a:pt x="32708" y="1"/>
                  </a:moveTo>
                  <a:cubicBezTo>
                    <a:pt x="31054" y="1655"/>
                    <a:pt x="29149" y="3785"/>
                    <a:pt x="27219" y="4687"/>
                  </a:cubicBezTo>
                  <a:cubicBezTo>
                    <a:pt x="23786" y="6266"/>
                    <a:pt x="19525" y="8923"/>
                    <a:pt x="14588" y="11229"/>
                  </a:cubicBezTo>
                  <a:cubicBezTo>
                    <a:pt x="12669" y="12134"/>
                    <a:pt x="10181" y="12376"/>
                    <a:pt x="7656" y="12376"/>
                  </a:cubicBezTo>
                  <a:cubicBezTo>
                    <a:pt x="4935" y="12376"/>
                    <a:pt x="2171" y="12095"/>
                    <a:pt x="26" y="12056"/>
                  </a:cubicBezTo>
                  <a:cubicBezTo>
                    <a:pt x="26" y="12306"/>
                    <a:pt x="1" y="12582"/>
                    <a:pt x="1" y="12833"/>
                  </a:cubicBezTo>
                  <a:cubicBezTo>
                    <a:pt x="1" y="19650"/>
                    <a:pt x="3635" y="25640"/>
                    <a:pt x="9074" y="28948"/>
                  </a:cubicBezTo>
                  <a:cubicBezTo>
                    <a:pt x="14613" y="26367"/>
                    <a:pt x="23334" y="20803"/>
                    <a:pt x="30101" y="16718"/>
                  </a:cubicBezTo>
                  <a:cubicBezTo>
                    <a:pt x="33736" y="14537"/>
                    <a:pt x="36116" y="13209"/>
                    <a:pt x="37746" y="12081"/>
                  </a:cubicBezTo>
                  <a:cubicBezTo>
                    <a:pt x="37545" y="7419"/>
                    <a:pt x="35690" y="3209"/>
                    <a:pt x="327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39"/>
            <p:cNvSpPr/>
            <p:nvPr/>
          </p:nvSpPr>
          <p:spPr>
            <a:xfrm>
              <a:off x="3064675" y="831475"/>
              <a:ext cx="689250" cy="285125"/>
            </a:xfrm>
            <a:custGeom>
              <a:rect b="b" l="l" r="r" t="t"/>
              <a:pathLst>
                <a:path extrusionOk="0" h="11405" w="27570">
                  <a:moveTo>
                    <a:pt x="17344" y="0"/>
                  </a:moveTo>
                  <a:cubicBezTo>
                    <a:pt x="9575" y="0"/>
                    <a:pt x="2908" y="4712"/>
                    <a:pt x="1" y="11404"/>
                  </a:cubicBezTo>
                  <a:lnTo>
                    <a:pt x="1" y="11404"/>
                  </a:lnTo>
                  <a:cubicBezTo>
                    <a:pt x="4412" y="10677"/>
                    <a:pt x="13234" y="9524"/>
                    <a:pt x="17269" y="7895"/>
                  </a:cubicBezTo>
                  <a:cubicBezTo>
                    <a:pt x="21079" y="6366"/>
                    <a:pt x="25590" y="4913"/>
                    <a:pt x="27570" y="3033"/>
                  </a:cubicBezTo>
                  <a:cubicBezTo>
                    <a:pt x="24612" y="1128"/>
                    <a:pt x="21129" y="0"/>
                    <a:pt x="17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39"/>
            <p:cNvSpPr/>
            <p:nvPr/>
          </p:nvSpPr>
          <p:spPr>
            <a:xfrm>
              <a:off x="3569700" y="1218075"/>
              <a:ext cx="401025" cy="384750"/>
            </a:xfrm>
            <a:custGeom>
              <a:rect b="b" l="l" r="r" t="t"/>
              <a:pathLst>
                <a:path extrusionOk="0" h="15390" w="16041">
                  <a:moveTo>
                    <a:pt x="15715" y="0"/>
                  </a:moveTo>
                  <a:cubicBezTo>
                    <a:pt x="11379" y="4211"/>
                    <a:pt x="0" y="15314"/>
                    <a:pt x="351" y="15389"/>
                  </a:cubicBezTo>
                  <a:cubicBezTo>
                    <a:pt x="354" y="15389"/>
                    <a:pt x="357" y="15390"/>
                    <a:pt x="361" y="15390"/>
                  </a:cubicBezTo>
                  <a:cubicBezTo>
                    <a:pt x="847" y="15390"/>
                    <a:pt x="10316" y="10530"/>
                    <a:pt x="15539" y="7694"/>
                  </a:cubicBezTo>
                  <a:cubicBezTo>
                    <a:pt x="15865" y="6316"/>
                    <a:pt x="16041" y="4887"/>
                    <a:pt x="16041" y="3434"/>
                  </a:cubicBezTo>
                  <a:cubicBezTo>
                    <a:pt x="16041" y="2256"/>
                    <a:pt x="15915" y="1103"/>
                    <a:pt x="15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39"/>
            <p:cNvSpPr/>
            <p:nvPr/>
          </p:nvSpPr>
          <p:spPr>
            <a:xfrm>
              <a:off x="3061550" y="1302325"/>
              <a:ext cx="609675" cy="324925"/>
            </a:xfrm>
            <a:custGeom>
              <a:rect b="b" l="l" r="r" t="t"/>
              <a:pathLst>
                <a:path extrusionOk="0" h="12997" w="24387">
                  <a:moveTo>
                    <a:pt x="23527" y="0"/>
                  </a:moveTo>
                  <a:cubicBezTo>
                    <a:pt x="21221" y="0"/>
                    <a:pt x="5066" y="5931"/>
                    <a:pt x="0" y="7257"/>
                  </a:cubicBezTo>
                  <a:cubicBezTo>
                    <a:pt x="903" y="9387"/>
                    <a:pt x="2181" y="11342"/>
                    <a:pt x="3735" y="12996"/>
                  </a:cubicBezTo>
                  <a:cubicBezTo>
                    <a:pt x="9650" y="10289"/>
                    <a:pt x="24387" y="791"/>
                    <a:pt x="23785" y="64"/>
                  </a:cubicBezTo>
                  <a:cubicBezTo>
                    <a:pt x="23750" y="21"/>
                    <a:pt x="23663" y="0"/>
                    <a:pt x="23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39"/>
            <p:cNvSpPr/>
            <p:nvPr/>
          </p:nvSpPr>
          <p:spPr>
            <a:xfrm>
              <a:off x="3612300" y="1022575"/>
              <a:ext cx="303300" cy="202100"/>
            </a:xfrm>
            <a:custGeom>
              <a:rect b="b" l="l" r="r" t="t"/>
              <a:pathLst>
                <a:path extrusionOk="0" h="8084" w="12132">
                  <a:moveTo>
                    <a:pt x="10602" y="1"/>
                  </a:moveTo>
                  <a:cubicBezTo>
                    <a:pt x="7695" y="2131"/>
                    <a:pt x="1" y="7770"/>
                    <a:pt x="76" y="8071"/>
                  </a:cubicBezTo>
                  <a:cubicBezTo>
                    <a:pt x="78" y="8080"/>
                    <a:pt x="89" y="8084"/>
                    <a:pt x="108" y="8084"/>
                  </a:cubicBezTo>
                  <a:cubicBezTo>
                    <a:pt x="684" y="8084"/>
                    <a:pt x="8758" y="4106"/>
                    <a:pt x="12131" y="2432"/>
                  </a:cubicBezTo>
                  <a:cubicBezTo>
                    <a:pt x="11680" y="1580"/>
                    <a:pt x="11179" y="778"/>
                    <a:pt x="106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39"/>
            <p:cNvSpPr/>
            <p:nvPr/>
          </p:nvSpPr>
          <p:spPr>
            <a:xfrm>
              <a:off x="3032100" y="1148400"/>
              <a:ext cx="332725" cy="85975"/>
            </a:xfrm>
            <a:custGeom>
              <a:rect b="b" l="l" r="r" t="t"/>
              <a:pathLst>
                <a:path extrusionOk="0" h="3439" w="13309">
                  <a:moveTo>
                    <a:pt x="11892" y="1"/>
                  </a:moveTo>
                  <a:cubicBezTo>
                    <a:pt x="9582" y="1"/>
                    <a:pt x="3681" y="630"/>
                    <a:pt x="527" y="958"/>
                  </a:cubicBezTo>
                  <a:cubicBezTo>
                    <a:pt x="301" y="1760"/>
                    <a:pt x="126" y="2587"/>
                    <a:pt x="1" y="3439"/>
                  </a:cubicBezTo>
                  <a:cubicBezTo>
                    <a:pt x="4136" y="2662"/>
                    <a:pt x="13309" y="532"/>
                    <a:pt x="12833" y="105"/>
                  </a:cubicBezTo>
                  <a:cubicBezTo>
                    <a:pt x="12746" y="32"/>
                    <a:pt x="12409" y="1"/>
                    <a:pt x="11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39"/>
            <p:cNvSpPr/>
            <p:nvPr/>
          </p:nvSpPr>
          <p:spPr>
            <a:xfrm>
              <a:off x="3175575" y="831475"/>
              <a:ext cx="392900" cy="131850"/>
            </a:xfrm>
            <a:custGeom>
              <a:rect b="b" l="l" r="r" t="t"/>
              <a:pathLst>
                <a:path extrusionOk="0" h="5274" w="15716">
                  <a:moveTo>
                    <a:pt x="12908" y="0"/>
                  </a:moveTo>
                  <a:cubicBezTo>
                    <a:pt x="7921" y="0"/>
                    <a:pt x="3384" y="1955"/>
                    <a:pt x="1" y="5138"/>
                  </a:cubicBezTo>
                  <a:cubicBezTo>
                    <a:pt x="486" y="5225"/>
                    <a:pt x="1032" y="5274"/>
                    <a:pt x="1587" y="5274"/>
                  </a:cubicBezTo>
                  <a:cubicBezTo>
                    <a:pt x="2320" y="5274"/>
                    <a:pt x="3068" y="5188"/>
                    <a:pt x="3710" y="4988"/>
                  </a:cubicBezTo>
                  <a:cubicBezTo>
                    <a:pt x="5590" y="4412"/>
                    <a:pt x="12933" y="1855"/>
                    <a:pt x="15715" y="226"/>
                  </a:cubicBezTo>
                  <a:cubicBezTo>
                    <a:pt x="14813" y="101"/>
                    <a:pt x="13886" y="0"/>
                    <a:pt x="129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39"/>
            <p:cNvSpPr/>
            <p:nvPr/>
          </p:nvSpPr>
          <p:spPr>
            <a:xfrm>
              <a:off x="3198775" y="872200"/>
              <a:ext cx="771950" cy="904175"/>
            </a:xfrm>
            <a:custGeom>
              <a:rect b="b" l="l" r="r" t="t"/>
              <a:pathLst>
                <a:path extrusionOk="0" h="36167" w="30878">
                  <a:moveTo>
                    <a:pt x="19624" y="1"/>
                  </a:moveTo>
                  <a:lnTo>
                    <a:pt x="19624" y="1"/>
                  </a:lnTo>
                  <a:cubicBezTo>
                    <a:pt x="23835" y="3459"/>
                    <a:pt x="26542" y="8722"/>
                    <a:pt x="26542" y="14612"/>
                  </a:cubicBezTo>
                  <a:cubicBezTo>
                    <a:pt x="26542" y="25038"/>
                    <a:pt x="18071" y="33484"/>
                    <a:pt x="7644" y="33484"/>
                  </a:cubicBezTo>
                  <a:cubicBezTo>
                    <a:pt x="4938" y="33484"/>
                    <a:pt x="2356" y="32908"/>
                    <a:pt x="0" y="31880"/>
                  </a:cubicBezTo>
                  <a:lnTo>
                    <a:pt x="0" y="31880"/>
                  </a:lnTo>
                  <a:cubicBezTo>
                    <a:pt x="3258" y="34537"/>
                    <a:pt x="7444" y="36166"/>
                    <a:pt x="11980" y="36166"/>
                  </a:cubicBezTo>
                  <a:cubicBezTo>
                    <a:pt x="22431" y="36166"/>
                    <a:pt x="30878" y="27695"/>
                    <a:pt x="30878" y="17269"/>
                  </a:cubicBezTo>
                  <a:cubicBezTo>
                    <a:pt x="30878" y="9549"/>
                    <a:pt x="26241" y="2933"/>
                    <a:pt x="19624" y="1"/>
                  </a:cubicBezTo>
                  <a:close/>
                </a:path>
              </a:pathLst>
            </a:custGeom>
            <a:solidFill>
              <a:srgbClr val="FFE599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39"/>
            <p:cNvSpPr/>
            <p:nvPr/>
          </p:nvSpPr>
          <p:spPr>
            <a:xfrm>
              <a:off x="2705025" y="356575"/>
              <a:ext cx="1582750" cy="1907900"/>
            </a:xfrm>
            <a:custGeom>
              <a:rect b="b" l="l" r="r" t="t"/>
              <a:pathLst>
                <a:path extrusionOk="0" h="76316" w="63310">
                  <a:moveTo>
                    <a:pt x="3166" y="0"/>
                  </a:moveTo>
                  <a:cubicBezTo>
                    <a:pt x="2929" y="0"/>
                    <a:pt x="2734" y="57"/>
                    <a:pt x="2582" y="174"/>
                  </a:cubicBezTo>
                  <a:cubicBezTo>
                    <a:pt x="1" y="2179"/>
                    <a:pt x="11028" y="20801"/>
                    <a:pt x="27269" y="41779"/>
                  </a:cubicBezTo>
                  <a:cubicBezTo>
                    <a:pt x="42531" y="61522"/>
                    <a:pt x="56927" y="76315"/>
                    <a:pt x="60741" y="76315"/>
                  </a:cubicBezTo>
                  <a:cubicBezTo>
                    <a:pt x="60979" y="76315"/>
                    <a:pt x="61176" y="76258"/>
                    <a:pt x="61329" y="76140"/>
                  </a:cubicBezTo>
                  <a:cubicBezTo>
                    <a:pt x="63309" y="74611"/>
                    <a:pt x="57319" y="63358"/>
                    <a:pt x="47144" y="48796"/>
                  </a:cubicBezTo>
                  <a:cubicBezTo>
                    <a:pt x="46818" y="49272"/>
                    <a:pt x="46467" y="49749"/>
                    <a:pt x="46066" y="50175"/>
                  </a:cubicBezTo>
                  <a:cubicBezTo>
                    <a:pt x="54187" y="61603"/>
                    <a:pt x="59149" y="69949"/>
                    <a:pt x="58046" y="70801"/>
                  </a:cubicBezTo>
                  <a:cubicBezTo>
                    <a:pt x="57985" y="70848"/>
                    <a:pt x="57907" y="70871"/>
                    <a:pt x="57811" y="70871"/>
                  </a:cubicBezTo>
                  <a:cubicBezTo>
                    <a:pt x="55506" y="70871"/>
                    <a:pt x="43274" y="57418"/>
                    <a:pt x="29725" y="39874"/>
                  </a:cubicBezTo>
                  <a:cubicBezTo>
                    <a:pt x="15590" y="21628"/>
                    <a:pt x="5389" y="5864"/>
                    <a:pt x="6918" y="4686"/>
                  </a:cubicBezTo>
                  <a:cubicBezTo>
                    <a:pt x="6978" y="4639"/>
                    <a:pt x="7056" y="4617"/>
                    <a:pt x="7151" y="4617"/>
                  </a:cubicBezTo>
                  <a:cubicBezTo>
                    <a:pt x="8746" y="4617"/>
                    <a:pt x="15128" y="11107"/>
                    <a:pt x="23409" y="20926"/>
                  </a:cubicBezTo>
                  <a:cubicBezTo>
                    <a:pt x="23936" y="20676"/>
                    <a:pt x="24487" y="20450"/>
                    <a:pt x="25039" y="20250"/>
                  </a:cubicBezTo>
                  <a:cubicBezTo>
                    <a:pt x="14567" y="8068"/>
                    <a:pt x="5972" y="0"/>
                    <a:pt x="3166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6" name="Google Shape;1666;p39"/>
          <p:cNvGrpSpPr/>
          <p:nvPr/>
        </p:nvGrpSpPr>
        <p:grpSpPr>
          <a:xfrm>
            <a:off x="498409" y="1604250"/>
            <a:ext cx="308283" cy="294609"/>
            <a:chOff x="3483800" y="1530650"/>
            <a:chExt cx="1459674" cy="1397574"/>
          </a:xfrm>
        </p:grpSpPr>
        <p:sp>
          <p:nvSpPr>
            <p:cNvPr id="1667" name="Google Shape;1667;p39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39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39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39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39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39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39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3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3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6" name="Google Shape;1676;p39"/>
          <p:cNvGrpSpPr/>
          <p:nvPr/>
        </p:nvGrpSpPr>
        <p:grpSpPr>
          <a:xfrm rot="3907081">
            <a:off x="7078935" y="1546583"/>
            <a:ext cx="153542" cy="142591"/>
            <a:chOff x="3931664" y="3196564"/>
            <a:chExt cx="819834" cy="761359"/>
          </a:xfrm>
        </p:grpSpPr>
        <p:sp>
          <p:nvSpPr>
            <p:cNvPr id="1677" name="Google Shape;1677;p39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39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39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0" name="Google Shape;1680;p39"/>
          <p:cNvGrpSpPr/>
          <p:nvPr/>
        </p:nvGrpSpPr>
        <p:grpSpPr>
          <a:xfrm rot="-2977161">
            <a:off x="3670185" y="4602124"/>
            <a:ext cx="288648" cy="268060"/>
            <a:chOff x="3931664" y="3196564"/>
            <a:chExt cx="819834" cy="761359"/>
          </a:xfrm>
        </p:grpSpPr>
        <p:sp>
          <p:nvSpPr>
            <p:cNvPr id="1681" name="Google Shape;1681;p39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39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39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4" name="Google Shape;1684;p39"/>
          <p:cNvGrpSpPr/>
          <p:nvPr/>
        </p:nvGrpSpPr>
        <p:grpSpPr>
          <a:xfrm rot="-2011775">
            <a:off x="6731571" y="900792"/>
            <a:ext cx="375775" cy="359090"/>
            <a:chOff x="3483800" y="1530650"/>
            <a:chExt cx="1459674" cy="1397574"/>
          </a:xfrm>
        </p:grpSpPr>
        <p:sp>
          <p:nvSpPr>
            <p:cNvPr id="1685" name="Google Shape;1685;p39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39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39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39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39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39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39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3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3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4" name="Google Shape;1694;p39"/>
          <p:cNvGrpSpPr/>
          <p:nvPr/>
        </p:nvGrpSpPr>
        <p:grpSpPr>
          <a:xfrm rot="3907383">
            <a:off x="1116907" y="1177468"/>
            <a:ext cx="235229" cy="218451"/>
            <a:chOff x="3931664" y="3196564"/>
            <a:chExt cx="819834" cy="761359"/>
          </a:xfrm>
        </p:grpSpPr>
        <p:sp>
          <p:nvSpPr>
            <p:cNvPr id="1695" name="Google Shape;1695;p39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39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39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8" name="Google Shape;1698;p39"/>
          <p:cNvSpPr txBox="1"/>
          <p:nvPr>
            <p:ph type="title"/>
          </p:nvPr>
        </p:nvSpPr>
        <p:spPr>
          <a:xfrm>
            <a:off x="2549400" y="2150850"/>
            <a:ext cx="40452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99" name="Google Shape;1699;p39"/>
          <p:cNvSpPr txBox="1"/>
          <p:nvPr>
            <p:ph hasCustomPrompt="1" idx="2" type="title"/>
          </p:nvPr>
        </p:nvSpPr>
        <p:spPr>
          <a:xfrm>
            <a:off x="4010100" y="1026550"/>
            <a:ext cx="1123800" cy="936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00" name="Google Shape;1700;p39"/>
          <p:cNvSpPr txBox="1"/>
          <p:nvPr>
            <p:ph idx="1" type="subTitle"/>
          </p:nvPr>
        </p:nvSpPr>
        <p:spPr>
          <a:xfrm>
            <a:off x="2549400" y="3180050"/>
            <a:ext cx="4045200" cy="69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1701" name="Google Shape;1701;p39"/>
          <p:cNvGrpSpPr/>
          <p:nvPr/>
        </p:nvGrpSpPr>
        <p:grpSpPr>
          <a:xfrm>
            <a:off x="998376" y="190487"/>
            <a:ext cx="699037" cy="699037"/>
            <a:chOff x="1565300" y="733100"/>
            <a:chExt cx="1143525" cy="1143525"/>
          </a:xfrm>
        </p:grpSpPr>
        <p:sp>
          <p:nvSpPr>
            <p:cNvPr id="1702" name="Google Shape;1702;p39"/>
            <p:cNvSpPr/>
            <p:nvPr/>
          </p:nvSpPr>
          <p:spPr>
            <a:xfrm>
              <a:off x="1565300" y="733100"/>
              <a:ext cx="1143525" cy="1143525"/>
            </a:xfrm>
            <a:custGeom>
              <a:rect b="b" l="l" r="r" t="t"/>
              <a:pathLst>
                <a:path extrusionOk="0" h="45741" w="45741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39"/>
            <p:cNvSpPr/>
            <p:nvPr/>
          </p:nvSpPr>
          <p:spPr>
            <a:xfrm>
              <a:off x="1565300" y="906675"/>
              <a:ext cx="1143525" cy="708025"/>
            </a:xfrm>
            <a:custGeom>
              <a:rect b="b" l="l" r="r" t="t"/>
              <a:pathLst>
                <a:path extrusionOk="0" h="28321" w="45741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39"/>
            <p:cNvSpPr/>
            <p:nvPr/>
          </p:nvSpPr>
          <p:spPr>
            <a:xfrm>
              <a:off x="1666800" y="1616175"/>
              <a:ext cx="896650" cy="260450"/>
            </a:xfrm>
            <a:custGeom>
              <a:rect b="b" l="l" r="r" t="t"/>
              <a:pathLst>
                <a:path extrusionOk="0" h="10418" w="35866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39"/>
            <p:cNvSpPr/>
            <p:nvPr/>
          </p:nvSpPr>
          <p:spPr>
            <a:xfrm>
              <a:off x="1790250" y="733100"/>
              <a:ext cx="664800" cy="158550"/>
            </a:xfrm>
            <a:custGeom>
              <a:rect b="b" l="l" r="r" t="t"/>
              <a:pathLst>
                <a:path extrusionOk="0" h="6342" w="26592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39"/>
            <p:cNvSpPr/>
            <p:nvPr/>
          </p:nvSpPr>
          <p:spPr>
            <a:xfrm>
              <a:off x="1575325" y="1062675"/>
              <a:ext cx="1133500" cy="371550"/>
            </a:xfrm>
            <a:custGeom>
              <a:rect b="b" l="l" r="r" t="t"/>
              <a:pathLst>
                <a:path extrusionOk="0" h="14862" w="4534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39"/>
            <p:cNvSpPr/>
            <p:nvPr/>
          </p:nvSpPr>
          <p:spPr>
            <a:xfrm>
              <a:off x="1569675" y="1373450"/>
              <a:ext cx="1104675" cy="161625"/>
            </a:xfrm>
            <a:custGeom>
              <a:rect b="b" l="l" r="r" t="t"/>
              <a:pathLst>
                <a:path extrusionOk="0" h="6465" w="44187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39"/>
            <p:cNvSpPr/>
            <p:nvPr/>
          </p:nvSpPr>
          <p:spPr>
            <a:xfrm>
              <a:off x="1731975" y="809550"/>
              <a:ext cx="976850" cy="1067075"/>
            </a:xfrm>
            <a:custGeom>
              <a:rect b="b" l="l" r="r" t="t"/>
              <a:pathLst>
                <a:path extrusionOk="0" h="42683" w="39074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9" name="Google Shape;1709;p39"/>
          <p:cNvGrpSpPr/>
          <p:nvPr/>
        </p:nvGrpSpPr>
        <p:grpSpPr>
          <a:xfrm rot="-895738">
            <a:off x="359618" y="-299817"/>
            <a:ext cx="1016157" cy="1012457"/>
            <a:chOff x="4134250" y="882850"/>
            <a:chExt cx="843375" cy="844025"/>
          </a:xfrm>
        </p:grpSpPr>
        <p:sp>
          <p:nvSpPr>
            <p:cNvPr id="1710" name="Google Shape;1710;p39"/>
            <p:cNvSpPr/>
            <p:nvPr/>
          </p:nvSpPr>
          <p:spPr>
            <a:xfrm>
              <a:off x="4134250" y="882850"/>
              <a:ext cx="843375" cy="844025"/>
            </a:xfrm>
            <a:custGeom>
              <a:rect b="b" l="l" r="r" t="t"/>
              <a:pathLst>
                <a:path extrusionOk="0" h="33761" w="33735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39"/>
            <p:cNvSpPr/>
            <p:nvPr/>
          </p:nvSpPr>
          <p:spPr>
            <a:xfrm>
              <a:off x="4752650" y="944875"/>
              <a:ext cx="224975" cy="670475"/>
            </a:xfrm>
            <a:custGeom>
              <a:rect b="b" l="l" r="r" t="t"/>
              <a:pathLst>
                <a:path extrusionOk="0" h="26819" w="8999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39"/>
            <p:cNvSpPr/>
            <p:nvPr/>
          </p:nvSpPr>
          <p:spPr>
            <a:xfrm>
              <a:off x="4350400" y="882850"/>
              <a:ext cx="397275" cy="844025"/>
            </a:xfrm>
            <a:custGeom>
              <a:rect b="b" l="l" r="r" t="t"/>
              <a:pathLst>
                <a:path extrusionOk="0" h="33761" w="15891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39"/>
            <p:cNvSpPr/>
            <p:nvPr/>
          </p:nvSpPr>
          <p:spPr>
            <a:xfrm>
              <a:off x="4483225" y="882850"/>
              <a:ext cx="139975" cy="844025"/>
            </a:xfrm>
            <a:custGeom>
              <a:rect b="b" l="l" r="r" t="t"/>
              <a:pathLst>
                <a:path extrusionOk="0" h="33761" w="5599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39"/>
            <p:cNvSpPr/>
            <p:nvPr/>
          </p:nvSpPr>
          <p:spPr>
            <a:xfrm>
              <a:off x="4270825" y="927350"/>
              <a:ext cx="706800" cy="799525"/>
            </a:xfrm>
            <a:custGeom>
              <a:rect b="b" l="l" r="r" t="t"/>
              <a:pathLst>
                <a:path extrusionOk="0" h="31981" w="28272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40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7" name="Google Shape;1717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8" name="Google Shape;1718;p40"/>
          <p:cNvSpPr/>
          <p:nvPr/>
        </p:nvSpPr>
        <p:spPr>
          <a:xfrm>
            <a:off x="368100" y="1064050"/>
            <a:ext cx="8407800" cy="3744000"/>
          </a:xfrm>
          <a:prstGeom prst="roundRect">
            <a:avLst>
              <a:gd fmla="val 16667" name="adj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9" name="Google Shape;1719;p40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0" name="Google Shape;1720;p40"/>
          <p:cNvSpPr txBox="1"/>
          <p:nvPr>
            <p:ph idx="1" type="body"/>
          </p:nvPr>
        </p:nvSpPr>
        <p:spPr>
          <a:xfrm>
            <a:off x="720000" y="1268500"/>
            <a:ext cx="7704000" cy="33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1200"/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41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3" name="Google Shape;1723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4" name="Google Shape;1724;p41"/>
          <p:cNvGrpSpPr/>
          <p:nvPr/>
        </p:nvGrpSpPr>
        <p:grpSpPr>
          <a:xfrm>
            <a:off x="8551254" y="4681889"/>
            <a:ext cx="193699" cy="185318"/>
            <a:chOff x="3483800" y="1530650"/>
            <a:chExt cx="1459674" cy="1397574"/>
          </a:xfrm>
        </p:grpSpPr>
        <p:sp>
          <p:nvSpPr>
            <p:cNvPr id="1725" name="Google Shape;1725;p41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41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41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41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41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41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41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4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4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4" name="Google Shape;1734;p41"/>
          <p:cNvGrpSpPr/>
          <p:nvPr/>
        </p:nvGrpSpPr>
        <p:grpSpPr>
          <a:xfrm>
            <a:off x="138749" y="4109622"/>
            <a:ext cx="318260" cy="295560"/>
            <a:chOff x="3931664" y="3196564"/>
            <a:chExt cx="819834" cy="761359"/>
          </a:xfrm>
        </p:grpSpPr>
        <p:sp>
          <p:nvSpPr>
            <p:cNvPr id="1735" name="Google Shape;1735;p41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41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41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8" name="Google Shape;1738;p41"/>
          <p:cNvGrpSpPr/>
          <p:nvPr/>
        </p:nvGrpSpPr>
        <p:grpSpPr>
          <a:xfrm>
            <a:off x="8453589" y="3940297"/>
            <a:ext cx="500427" cy="464734"/>
            <a:chOff x="3931664" y="3196564"/>
            <a:chExt cx="819834" cy="761359"/>
          </a:xfrm>
        </p:grpSpPr>
        <p:sp>
          <p:nvSpPr>
            <p:cNvPr id="1739" name="Google Shape;1739;p41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41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41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2" name="Google Shape;1742;p41"/>
          <p:cNvGrpSpPr/>
          <p:nvPr/>
        </p:nvGrpSpPr>
        <p:grpSpPr>
          <a:xfrm>
            <a:off x="457004" y="2344739"/>
            <a:ext cx="193699" cy="185318"/>
            <a:chOff x="3483800" y="1530650"/>
            <a:chExt cx="1459674" cy="1397574"/>
          </a:xfrm>
        </p:grpSpPr>
        <p:sp>
          <p:nvSpPr>
            <p:cNvPr id="1743" name="Google Shape;1743;p41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41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41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41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41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41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41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4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4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2" name="Google Shape;1752;p41"/>
          <p:cNvGrpSpPr/>
          <p:nvPr/>
        </p:nvGrpSpPr>
        <p:grpSpPr>
          <a:xfrm>
            <a:off x="23083" y="1115322"/>
            <a:ext cx="117212" cy="111946"/>
            <a:chOff x="3483800" y="1530650"/>
            <a:chExt cx="1459674" cy="1397574"/>
          </a:xfrm>
        </p:grpSpPr>
        <p:sp>
          <p:nvSpPr>
            <p:cNvPr id="1753" name="Google Shape;1753;p41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41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41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41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41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4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4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41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41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2" name="Google Shape;1762;p41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63" name="Google Shape;1763;p41"/>
          <p:cNvSpPr/>
          <p:nvPr/>
        </p:nvSpPr>
        <p:spPr>
          <a:xfrm>
            <a:off x="942800" y="1603825"/>
            <a:ext cx="3341700" cy="2505900"/>
          </a:xfrm>
          <a:prstGeom prst="roundRect">
            <a:avLst>
              <a:gd fmla="val 16667" name="adj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4" name="Google Shape;1764;p41"/>
          <p:cNvSpPr/>
          <p:nvPr/>
        </p:nvSpPr>
        <p:spPr>
          <a:xfrm>
            <a:off x="4859500" y="1603725"/>
            <a:ext cx="3341700" cy="2505900"/>
          </a:xfrm>
          <a:prstGeom prst="roundRect">
            <a:avLst>
              <a:gd fmla="val 16667" name="adj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5" name="Google Shape;1765;p41"/>
          <p:cNvSpPr txBox="1"/>
          <p:nvPr>
            <p:ph idx="1" type="subTitle"/>
          </p:nvPr>
        </p:nvSpPr>
        <p:spPr>
          <a:xfrm>
            <a:off x="1316888" y="2808025"/>
            <a:ext cx="2593500" cy="12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66" name="Google Shape;1766;p41"/>
          <p:cNvSpPr txBox="1"/>
          <p:nvPr>
            <p:ph idx="2" type="subTitle"/>
          </p:nvPr>
        </p:nvSpPr>
        <p:spPr>
          <a:xfrm>
            <a:off x="5233588" y="2808025"/>
            <a:ext cx="2593500" cy="12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67" name="Google Shape;1767;p41"/>
          <p:cNvSpPr txBox="1"/>
          <p:nvPr>
            <p:ph idx="3" type="title"/>
          </p:nvPr>
        </p:nvSpPr>
        <p:spPr>
          <a:xfrm>
            <a:off x="1186100" y="2648888"/>
            <a:ext cx="28551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68" name="Google Shape;1768;p41"/>
          <p:cNvSpPr txBox="1"/>
          <p:nvPr>
            <p:ph idx="4" type="title"/>
          </p:nvPr>
        </p:nvSpPr>
        <p:spPr>
          <a:xfrm>
            <a:off x="5102800" y="2648888"/>
            <a:ext cx="28551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42"/>
          <p:cNvSpPr/>
          <p:nvPr/>
        </p:nvSpPr>
        <p:spPr>
          <a:xfrm rot="-9370905">
            <a:off x="-108092" y="-662208"/>
            <a:ext cx="9732453" cy="5741531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1" name="Google Shape;1771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42"/>
          <p:cNvSpPr/>
          <p:nvPr/>
        </p:nvSpPr>
        <p:spPr>
          <a:xfrm>
            <a:off x="5554700" y="136300"/>
            <a:ext cx="4757717" cy="5894269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42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774" name="Google Shape;1774;p42"/>
          <p:cNvGrpSpPr/>
          <p:nvPr/>
        </p:nvGrpSpPr>
        <p:grpSpPr>
          <a:xfrm rot="-7340515">
            <a:off x="7972572" y="485342"/>
            <a:ext cx="1893455" cy="683957"/>
            <a:chOff x="5725894" y="2571645"/>
            <a:chExt cx="1443144" cy="521294"/>
          </a:xfrm>
        </p:grpSpPr>
        <p:grpSp>
          <p:nvGrpSpPr>
            <p:cNvPr id="1775" name="Google Shape;1775;p42"/>
            <p:cNvGrpSpPr/>
            <p:nvPr/>
          </p:nvGrpSpPr>
          <p:grpSpPr>
            <a:xfrm rot="5400000">
              <a:off x="6186819" y="2110721"/>
              <a:ext cx="521294" cy="1443144"/>
              <a:chOff x="2916100" y="2780750"/>
              <a:chExt cx="389200" cy="1077375"/>
            </a:xfrm>
          </p:grpSpPr>
          <p:sp>
            <p:nvSpPr>
              <p:cNvPr id="1776" name="Google Shape;1776;p42"/>
              <p:cNvSpPr/>
              <p:nvPr/>
            </p:nvSpPr>
            <p:spPr>
              <a:xfrm>
                <a:off x="3049625" y="3452950"/>
                <a:ext cx="125550" cy="405175"/>
              </a:xfrm>
              <a:custGeom>
                <a:rect b="b" l="l" r="r" t="t"/>
                <a:pathLst>
                  <a:path extrusionOk="0" h="16207" w="5022">
                    <a:moveTo>
                      <a:pt x="0" y="0"/>
                    </a:moveTo>
                    <a:lnTo>
                      <a:pt x="2511" y="16206"/>
                    </a:lnTo>
                    <a:lnTo>
                      <a:pt x="502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7" name="Google Shape;1777;p42"/>
              <p:cNvSpPr/>
              <p:nvPr/>
            </p:nvSpPr>
            <p:spPr>
              <a:xfrm>
                <a:off x="3063875" y="3452950"/>
                <a:ext cx="97050" cy="196325"/>
              </a:xfrm>
              <a:custGeom>
                <a:rect b="b" l="l" r="r" t="t"/>
                <a:pathLst>
                  <a:path extrusionOk="0" h="7853" w="3882">
                    <a:moveTo>
                      <a:pt x="1" y="0"/>
                    </a:moveTo>
                    <a:lnTo>
                      <a:pt x="1941" y="7852"/>
                    </a:lnTo>
                    <a:lnTo>
                      <a:pt x="38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8" name="Google Shape;1778;p42"/>
              <p:cNvSpPr/>
              <p:nvPr/>
            </p:nvSpPr>
            <p:spPr>
              <a:xfrm>
                <a:off x="3026225" y="3342800"/>
                <a:ext cx="167800" cy="136125"/>
              </a:xfrm>
              <a:custGeom>
                <a:rect b="b" l="l" r="r" t="t"/>
                <a:pathLst>
                  <a:path extrusionOk="0" h="5445" w="6712">
                    <a:moveTo>
                      <a:pt x="1073" y="1"/>
                    </a:moveTo>
                    <a:cubicBezTo>
                      <a:pt x="777" y="1393"/>
                      <a:pt x="480" y="2786"/>
                      <a:pt x="160" y="4178"/>
                    </a:cubicBezTo>
                    <a:cubicBezTo>
                      <a:pt x="0" y="4794"/>
                      <a:pt x="503" y="5388"/>
                      <a:pt x="1187" y="5410"/>
                    </a:cubicBezTo>
                    <a:cubicBezTo>
                      <a:pt x="1906" y="5433"/>
                      <a:pt x="2631" y="5445"/>
                      <a:pt x="3356" y="5445"/>
                    </a:cubicBezTo>
                    <a:cubicBezTo>
                      <a:pt x="4080" y="5445"/>
                      <a:pt x="4805" y="5433"/>
                      <a:pt x="5524" y="5410"/>
                    </a:cubicBezTo>
                    <a:cubicBezTo>
                      <a:pt x="6209" y="5388"/>
                      <a:pt x="6711" y="4794"/>
                      <a:pt x="6574" y="4178"/>
                    </a:cubicBezTo>
                    <a:cubicBezTo>
                      <a:pt x="6255" y="2786"/>
                      <a:pt x="5935" y="1393"/>
                      <a:pt x="5661" y="1"/>
                    </a:cubicBezTo>
                    <a:cubicBezTo>
                      <a:pt x="4896" y="24"/>
                      <a:pt x="4132" y="35"/>
                      <a:pt x="3367" y="35"/>
                    </a:cubicBezTo>
                    <a:cubicBezTo>
                      <a:pt x="2603" y="35"/>
                      <a:pt x="1838" y="24"/>
                      <a:pt x="1073" y="1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9" name="Google Shape;1779;p42"/>
              <p:cNvSpPr/>
              <p:nvPr/>
            </p:nvSpPr>
            <p:spPr>
              <a:xfrm>
                <a:off x="3026225" y="3342800"/>
                <a:ext cx="54800" cy="135850"/>
              </a:xfrm>
              <a:custGeom>
                <a:rect b="b" l="l" r="r" t="t"/>
                <a:pathLst>
                  <a:path extrusionOk="0" h="5434" w="2192">
                    <a:moveTo>
                      <a:pt x="1073" y="1"/>
                    </a:moveTo>
                    <a:cubicBezTo>
                      <a:pt x="777" y="1393"/>
                      <a:pt x="480" y="2786"/>
                      <a:pt x="160" y="4178"/>
                    </a:cubicBezTo>
                    <a:cubicBezTo>
                      <a:pt x="0" y="4794"/>
                      <a:pt x="503" y="5388"/>
                      <a:pt x="1187" y="5410"/>
                    </a:cubicBezTo>
                    <a:cubicBezTo>
                      <a:pt x="1530" y="5433"/>
                      <a:pt x="1849" y="5433"/>
                      <a:pt x="2192" y="5433"/>
                    </a:cubicBezTo>
                    <a:lnTo>
                      <a:pt x="2192" y="24"/>
                    </a:lnTo>
                    <a:cubicBezTo>
                      <a:pt x="1826" y="24"/>
                      <a:pt x="1438" y="1"/>
                      <a:pt x="107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0" name="Google Shape;1780;p42"/>
              <p:cNvSpPr/>
              <p:nvPr/>
            </p:nvSpPr>
            <p:spPr>
              <a:xfrm>
                <a:off x="3141500" y="3342800"/>
                <a:ext cx="52525" cy="135850"/>
              </a:xfrm>
              <a:custGeom>
                <a:rect b="b" l="l" r="r" t="t"/>
                <a:pathLst>
                  <a:path extrusionOk="0" h="5434" w="2101">
                    <a:moveTo>
                      <a:pt x="1050" y="1"/>
                    </a:moveTo>
                    <a:cubicBezTo>
                      <a:pt x="685" y="1"/>
                      <a:pt x="343" y="24"/>
                      <a:pt x="0" y="24"/>
                    </a:cubicBezTo>
                    <a:lnTo>
                      <a:pt x="0" y="5433"/>
                    </a:lnTo>
                    <a:cubicBezTo>
                      <a:pt x="297" y="5433"/>
                      <a:pt x="616" y="5433"/>
                      <a:pt x="913" y="5410"/>
                    </a:cubicBezTo>
                    <a:cubicBezTo>
                      <a:pt x="1598" y="5388"/>
                      <a:pt x="2100" y="4794"/>
                      <a:pt x="1963" y="4178"/>
                    </a:cubicBezTo>
                    <a:cubicBezTo>
                      <a:pt x="1644" y="2786"/>
                      <a:pt x="1324" y="1393"/>
                      <a:pt x="10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1" name="Google Shape;1781;p42"/>
              <p:cNvSpPr/>
              <p:nvPr/>
            </p:nvSpPr>
            <p:spPr>
              <a:xfrm>
                <a:off x="2963450" y="2780750"/>
                <a:ext cx="295625" cy="633425"/>
              </a:xfrm>
              <a:custGeom>
                <a:rect b="b" l="l" r="r" t="t"/>
                <a:pathLst>
                  <a:path extrusionOk="0" h="25337" w="11825">
                    <a:moveTo>
                      <a:pt x="5935" y="0"/>
                    </a:moveTo>
                    <a:cubicBezTo>
                      <a:pt x="5456" y="0"/>
                      <a:pt x="69" y="5661"/>
                      <a:pt x="46" y="12645"/>
                    </a:cubicBezTo>
                    <a:cubicBezTo>
                      <a:pt x="1" y="19653"/>
                      <a:pt x="4086" y="25336"/>
                      <a:pt x="5821" y="25336"/>
                    </a:cubicBezTo>
                    <a:cubicBezTo>
                      <a:pt x="7556" y="25336"/>
                      <a:pt x="11779" y="19698"/>
                      <a:pt x="11801" y="12691"/>
                    </a:cubicBezTo>
                    <a:cubicBezTo>
                      <a:pt x="11824" y="5706"/>
                      <a:pt x="6392" y="23"/>
                      <a:pt x="59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2" name="Google Shape;1782;p42"/>
              <p:cNvSpPr/>
              <p:nvPr/>
            </p:nvSpPr>
            <p:spPr>
              <a:xfrm>
                <a:off x="3026225" y="2780750"/>
                <a:ext cx="170650" cy="105575"/>
              </a:xfrm>
              <a:custGeom>
                <a:rect b="b" l="l" r="r" t="t"/>
                <a:pathLst>
                  <a:path extrusionOk="0" h="4223" w="6826">
                    <a:moveTo>
                      <a:pt x="3424" y="0"/>
                    </a:moveTo>
                    <a:cubicBezTo>
                      <a:pt x="3173" y="0"/>
                      <a:pt x="1507" y="1621"/>
                      <a:pt x="0" y="4200"/>
                    </a:cubicBezTo>
                    <a:lnTo>
                      <a:pt x="6825" y="4223"/>
                    </a:lnTo>
                    <a:cubicBezTo>
                      <a:pt x="5342" y="1643"/>
                      <a:pt x="3652" y="0"/>
                      <a:pt x="34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3" name="Google Shape;1783;p42"/>
              <p:cNvSpPr/>
              <p:nvPr/>
            </p:nvSpPr>
            <p:spPr>
              <a:xfrm>
                <a:off x="2966875" y="3143650"/>
                <a:ext cx="288775" cy="44550"/>
              </a:xfrm>
              <a:custGeom>
                <a:rect b="b" l="l" r="r" t="t"/>
                <a:pathLst>
                  <a:path extrusionOk="0" h="1782" w="11551">
                    <a:moveTo>
                      <a:pt x="1" y="1"/>
                    </a:moveTo>
                    <a:lnTo>
                      <a:pt x="1" y="1"/>
                    </a:lnTo>
                    <a:cubicBezTo>
                      <a:pt x="46" y="594"/>
                      <a:pt x="138" y="1188"/>
                      <a:pt x="252" y="1758"/>
                    </a:cubicBezTo>
                    <a:lnTo>
                      <a:pt x="11276" y="1781"/>
                    </a:lnTo>
                    <a:cubicBezTo>
                      <a:pt x="11390" y="1211"/>
                      <a:pt x="11482" y="640"/>
                      <a:pt x="11550" y="4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4" name="Google Shape;1784;p42"/>
              <p:cNvSpPr/>
              <p:nvPr/>
            </p:nvSpPr>
            <p:spPr>
              <a:xfrm>
                <a:off x="3095275" y="3228100"/>
                <a:ext cx="34250" cy="227725"/>
              </a:xfrm>
              <a:custGeom>
                <a:rect b="b" l="l" r="r" t="t"/>
                <a:pathLst>
                  <a:path extrusionOk="0" h="9109" w="1370">
                    <a:moveTo>
                      <a:pt x="699" y="0"/>
                    </a:moveTo>
                    <a:cubicBezTo>
                      <a:pt x="652" y="0"/>
                      <a:pt x="609" y="25"/>
                      <a:pt x="594" y="69"/>
                    </a:cubicBezTo>
                    <a:cubicBezTo>
                      <a:pt x="594" y="69"/>
                      <a:pt x="594" y="69"/>
                      <a:pt x="571" y="92"/>
                    </a:cubicBezTo>
                    <a:cubicBezTo>
                      <a:pt x="571" y="115"/>
                      <a:pt x="548" y="138"/>
                      <a:pt x="525" y="161"/>
                    </a:cubicBezTo>
                    <a:cubicBezTo>
                      <a:pt x="502" y="229"/>
                      <a:pt x="457" y="321"/>
                      <a:pt x="411" y="435"/>
                    </a:cubicBezTo>
                    <a:cubicBezTo>
                      <a:pt x="366" y="549"/>
                      <a:pt x="320" y="686"/>
                      <a:pt x="297" y="846"/>
                    </a:cubicBezTo>
                    <a:cubicBezTo>
                      <a:pt x="251" y="1005"/>
                      <a:pt x="229" y="1188"/>
                      <a:pt x="183" y="1393"/>
                    </a:cubicBezTo>
                    <a:cubicBezTo>
                      <a:pt x="160" y="1576"/>
                      <a:pt x="160" y="1804"/>
                      <a:pt x="137" y="2032"/>
                    </a:cubicBezTo>
                    <a:cubicBezTo>
                      <a:pt x="137" y="2261"/>
                      <a:pt x="137" y="2489"/>
                      <a:pt x="114" y="2740"/>
                    </a:cubicBezTo>
                    <a:cubicBezTo>
                      <a:pt x="92" y="3242"/>
                      <a:pt x="92" y="3767"/>
                      <a:pt x="69" y="4292"/>
                    </a:cubicBezTo>
                    <a:cubicBezTo>
                      <a:pt x="46" y="4817"/>
                      <a:pt x="46" y="5342"/>
                      <a:pt x="23" y="5844"/>
                    </a:cubicBezTo>
                    <a:cubicBezTo>
                      <a:pt x="23" y="6073"/>
                      <a:pt x="23" y="6324"/>
                      <a:pt x="23" y="6552"/>
                    </a:cubicBezTo>
                    <a:cubicBezTo>
                      <a:pt x="23" y="6780"/>
                      <a:pt x="0" y="6986"/>
                      <a:pt x="0" y="7191"/>
                    </a:cubicBezTo>
                    <a:cubicBezTo>
                      <a:pt x="0" y="7579"/>
                      <a:pt x="0" y="7921"/>
                      <a:pt x="0" y="8150"/>
                    </a:cubicBezTo>
                    <a:cubicBezTo>
                      <a:pt x="0" y="8378"/>
                      <a:pt x="0" y="8515"/>
                      <a:pt x="0" y="8515"/>
                    </a:cubicBezTo>
                    <a:cubicBezTo>
                      <a:pt x="0" y="8834"/>
                      <a:pt x="297" y="9108"/>
                      <a:pt x="685" y="9108"/>
                    </a:cubicBezTo>
                    <a:cubicBezTo>
                      <a:pt x="1050" y="9108"/>
                      <a:pt x="1370" y="8834"/>
                      <a:pt x="1370" y="8515"/>
                    </a:cubicBezTo>
                    <a:cubicBezTo>
                      <a:pt x="1370" y="8515"/>
                      <a:pt x="1370" y="8378"/>
                      <a:pt x="1370" y="8150"/>
                    </a:cubicBezTo>
                    <a:cubicBezTo>
                      <a:pt x="1370" y="7921"/>
                      <a:pt x="1370" y="7579"/>
                      <a:pt x="1370" y="7191"/>
                    </a:cubicBezTo>
                    <a:cubicBezTo>
                      <a:pt x="1370" y="6986"/>
                      <a:pt x="1370" y="6780"/>
                      <a:pt x="1370" y="6552"/>
                    </a:cubicBezTo>
                    <a:cubicBezTo>
                      <a:pt x="1370" y="6324"/>
                      <a:pt x="1370" y="6095"/>
                      <a:pt x="1370" y="5844"/>
                    </a:cubicBezTo>
                    <a:cubicBezTo>
                      <a:pt x="1347" y="5342"/>
                      <a:pt x="1347" y="4817"/>
                      <a:pt x="1324" y="4292"/>
                    </a:cubicBezTo>
                    <a:cubicBezTo>
                      <a:pt x="1324" y="3767"/>
                      <a:pt x="1301" y="3242"/>
                      <a:pt x="1301" y="2740"/>
                    </a:cubicBezTo>
                    <a:cubicBezTo>
                      <a:pt x="1279" y="2489"/>
                      <a:pt x="1279" y="2261"/>
                      <a:pt x="1279" y="2032"/>
                    </a:cubicBezTo>
                    <a:cubicBezTo>
                      <a:pt x="1256" y="1804"/>
                      <a:pt x="1256" y="1576"/>
                      <a:pt x="1233" y="1393"/>
                    </a:cubicBezTo>
                    <a:cubicBezTo>
                      <a:pt x="1210" y="1188"/>
                      <a:pt x="1164" y="1005"/>
                      <a:pt x="1142" y="846"/>
                    </a:cubicBezTo>
                    <a:cubicBezTo>
                      <a:pt x="1096" y="686"/>
                      <a:pt x="1050" y="549"/>
                      <a:pt x="1005" y="435"/>
                    </a:cubicBezTo>
                    <a:cubicBezTo>
                      <a:pt x="982" y="321"/>
                      <a:pt x="936" y="229"/>
                      <a:pt x="890" y="161"/>
                    </a:cubicBezTo>
                    <a:cubicBezTo>
                      <a:pt x="890" y="138"/>
                      <a:pt x="868" y="115"/>
                      <a:pt x="868" y="92"/>
                    </a:cubicBezTo>
                    <a:cubicBezTo>
                      <a:pt x="845" y="69"/>
                      <a:pt x="845" y="69"/>
                      <a:pt x="845" y="69"/>
                    </a:cubicBezTo>
                    <a:cubicBezTo>
                      <a:pt x="822" y="47"/>
                      <a:pt x="799" y="24"/>
                      <a:pt x="776" y="24"/>
                    </a:cubicBezTo>
                    <a:cubicBezTo>
                      <a:pt x="752" y="8"/>
                      <a:pt x="725" y="0"/>
                      <a:pt x="6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5" name="Google Shape;1785;p42"/>
              <p:cNvSpPr/>
              <p:nvPr/>
            </p:nvSpPr>
            <p:spPr>
              <a:xfrm>
                <a:off x="2916100" y="3237250"/>
                <a:ext cx="141525" cy="218325"/>
              </a:xfrm>
              <a:custGeom>
                <a:rect b="b" l="l" r="r" t="t"/>
                <a:pathLst>
                  <a:path extrusionOk="0" h="8733" w="5661">
                    <a:moveTo>
                      <a:pt x="2837" y="0"/>
                    </a:moveTo>
                    <a:cubicBezTo>
                      <a:pt x="2833" y="0"/>
                      <a:pt x="2831" y="0"/>
                      <a:pt x="2831" y="0"/>
                    </a:cubicBezTo>
                    <a:cubicBezTo>
                      <a:pt x="0" y="2534"/>
                      <a:pt x="822" y="6734"/>
                      <a:pt x="3355" y="8537"/>
                    </a:cubicBezTo>
                    <a:cubicBezTo>
                      <a:pt x="3563" y="8673"/>
                      <a:pt x="3733" y="8732"/>
                      <a:pt x="3866" y="8732"/>
                    </a:cubicBezTo>
                    <a:cubicBezTo>
                      <a:pt x="4201" y="8732"/>
                      <a:pt x="4311" y="8361"/>
                      <a:pt x="4246" y="7921"/>
                    </a:cubicBezTo>
                    <a:cubicBezTo>
                      <a:pt x="3903" y="5798"/>
                      <a:pt x="5661" y="5638"/>
                      <a:pt x="5661" y="5638"/>
                    </a:cubicBezTo>
                    <a:cubicBezTo>
                      <a:pt x="5108" y="86"/>
                      <a:pt x="2968" y="0"/>
                      <a:pt x="28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6" name="Google Shape;1786;p42"/>
              <p:cNvSpPr/>
              <p:nvPr/>
            </p:nvSpPr>
            <p:spPr>
              <a:xfrm>
                <a:off x="3160900" y="3239525"/>
                <a:ext cx="144400" cy="216825"/>
              </a:xfrm>
              <a:custGeom>
                <a:rect b="b" l="l" r="r" t="t"/>
                <a:pathLst>
                  <a:path extrusionOk="0" h="8673" w="5776">
                    <a:moveTo>
                      <a:pt x="2948" y="0"/>
                    </a:moveTo>
                    <a:cubicBezTo>
                      <a:pt x="2724" y="0"/>
                      <a:pt x="584" y="143"/>
                      <a:pt x="0" y="5570"/>
                    </a:cubicBezTo>
                    <a:cubicBezTo>
                      <a:pt x="0" y="5570"/>
                      <a:pt x="1758" y="5730"/>
                      <a:pt x="1415" y="7852"/>
                    </a:cubicBezTo>
                    <a:cubicBezTo>
                      <a:pt x="1349" y="8298"/>
                      <a:pt x="1462" y="8672"/>
                      <a:pt x="1807" y="8672"/>
                    </a:cubicBezTo>
                    <a:cubicBezTo>
                      <a:pt x="1938" y="8672"/>
                      <a:pt x="2104" y="8618"/>
                      <a:pt x="2306" y="8492"/>
                    </a:cubicBezTo>
                    <a:cubicBezTo>
                      <a:pt x="4839" y="6688"/>
                      <a:pt x="5775" y="2534"/>
                      <a:pt x="2968" y="1"/>
                    </a:cubicBezTo>
                    <a:cubicBezTo>
                      <a:pt x="2968" y="1"/>
                      <a:pt x="2961" y="0"/>
                      <a:pt x="29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7" name="Google Shape;1787;p42"/>
              <p:cNvSpPr/>
              <p:nvPr/>
            </p:nvSpPr>
            <p:spPr>
              <a:xfrm>
                <a:off x="3017100" y="2934225"/>
                <a:ext cx="187750" cy="187200"/>
              </a:xfrm>
              <a:custGeom>
                <a:rect b="b" l="l" r="r" t="t"/>
                <a:pathLst>
                  <a:path extrusionOk="0" h="7488" w="7510">
                    <a:moveTo>
                      <a:pt x="3725" y="1"/>
                    </a:moveTo>
                    <a:cubicBezTo>
                      <a:pt x="1667" y="1"/>
                      <a:pt x="0" y="1681"/>
                      <a:pt x="0" y="3722"/>
                    </a:cubicBezTo>
                    <a:cubicBezTo>
                      <a:pt x="0" y="5799"/>
                      <a:pt x="1666" y="7488"/>
                      <a:pt x="3721" y="7488"/>
                    </a:cubicBezTo>
                    <a:cubicBezTo>
                      <a:pt x="5798" y="7488"/>
                      <a:pt x="7487" y="5821"/>
                      <a:pt x="7487" y="3744"/>
                    </a:cubicBezTo>
                    <a:cubicBezTo>
                      <a:pt x="7510" y="1690"/>
                      <a:pt x="5821" y="1"/>
                      <a:pt x="3766" y="1"/>
                    </a:cubicBezTo>
                    <a:cubicBezTo>
                      <a:pt x="3753" y="1"/>
                      <a:pt x="3739" y="1"/>
                      <a:pt x="37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Google Shape;1788;p42"/>
              <p:cNvSpPr/>
              <p:nvPr/>
            </p:nvSpPr>
            <p:spPr>
              <a:xfrm>
                <a:off x="3031925" y="2949075"/>
                <a:ext cx="158100" cy="157525"/>
              </a:xfrm>
              <a:custGeom>
                <a:rect b="b" l="l" r="r" t="t"/>
                <a:pathLst>
                  <a:path extrusionOk="0" h="6301" w="6324">
                    <a:moveTo>
                      <a:pt x="3132" y="0"/>
                    </a:moveTo>
                    <a:cubicBezTo>
                      <a:pt x="1393" y="0"/>
                      <a:pt x="1" y="1407"/>
                      <a:pt x="1" y="3128"/>
                    </a:cubicBezTo>
                    <a:cubicBezTo>
                      <a:pt x="1" y="4885"/>
                      <a:pt x="1393" y="6300"/>
                      <a:pt x="3151" y="6300"/>
                    </a:cubicBezTo>
                    <a:cubicBezTo>
                      <a:pt x="4885" y="6300"/>
                      <a:pt x="6300" y="4908"/>
                      <a:pt x="6300" y="3150"/>
                    </a:cubicBezTo>
                    <a:cubicBezTo>
                      <a:pt x="6323" y="1416"/>
                      <a:pt x="4908" y="0"/>
                      <a:pt x="3173" y="0"/>
                    </a:cubicBezTo>
                    <a:cubicBezTo>
                      <a:pt x="3159" y="0"/>
                      <a:pt x="3145" y="0"/>
                      <a:pt x="31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Google Shape;1789;p42"/>
              <p:cNvSpPr/>
              <p:nvPr/>
            </p:nvSpPr>
            <p:spPr>
              <a:xfrm>
                <a:off x="3049050" y="2966200"/>
                <a:ext cx="123275" cy="123275"/>
              </a:xfrm>
              <a:custGeom>
                <a:rect b="b" l="l" r="r" t="t"/>
                <a:pathLst>
                  <a:path extrusionOk="0" h="4931" w="4931">
                    <a:moveTo>
                      <a:pt x="2466" y="0"/>
                    </a:moveTo>
                    <a:cubicBezTo>
                      <a:pt x="1119" y="0"/>
                      <a:pt x="0" y="1096"/>
                      <a:pt x="0" y="2443"/>
                    </a:cubicBezTo>
                    <a:cubicBezTo>
                      <a:pt x="0" y="3812"/>
                      <a:pt x="1096" y="4930"/>
                      <a:pt x="2466" y="4930"/>
                    </a:cubicBezTo>
                    <a:cubicBezTo>
                      <a:pt x="3812" y="4930"/>
                      <a:pt x="4931" y="3835"/>
                      <a:pt x="4931" y="2465"/>
                    </a:cubicBezTo>
                    <a:cubicBezTo>
                      <a:pt x="4931" y="1119"/>
                      <a:pt x="3835" y="0"/>
                      <a:pt x="24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90" name="Google Shape;1790;p42"/>
            <p:cNvSpPr/>
            <p:nvPr/>
          </p:nvSpPr>
          <p:spPr>
            <a:xfrm rot="5400000">
              <a:off x="6569756" y="2493657"/>
              <a:ext cx="263728" cy="934837"/>
            </a:xfrm>
            <a:custGeom>
              <a:rect b="b" l="l" r="r" t="t"/>
              <a:pathLst>
                <a:path extrusionOk="0" h="27916" w="7876">
                  <a:moveTo>
                    <a:pt x="137" y="0"/>
                  </a:moveTo>
                  <a:cubicBezTo>
                    <a:pt x="114" y="0"/>
                    <a:pt x="92" y="23"/>
                    <a:pt x="92" y="23"/>
                  </a:cubicBezTo>
                  <a:cubicBezTo>
                    <a:pt x="1644" y="4542"/>
                    <a:pt x="2169" y="9404"/>
                    <a:pt x="2100" y="13969"/>
                  </a:cubicBezTo>
                  <a:cubicBezTo>
                    <a:pt x="2055" y="18671"/>
                    <a:pt x="1187" y="24240"/>
                    <a:pt x="0" y="27915"/>
                  </a:cubicBezTo>
                  <a:cubicBezTo>
                    <a:pt x="731" y="27915"/>
                    <a:pt x="1484" y="27915"/>
                    <a:pt x="2237" y="27892"/>
                  </a:cubicBezTo>
                  <a:cubicBezTo>
                    <a:pt x="2922" y="27870"/>
                    <a:pt x="3424" y="27276"/>
                    <a:pt x="3287" y="26660"/>
                  </a:cubicBezTo>
                  <a:cubicBezTo>
                    <a:pt x="3082" y="25815"/>
                    <a:pt x="2899" y="24971"/>
                    <a:pt x="2717" y="24126"/>
                  </a:cubicBezTo>
                  <a:lnTo>
                    <a:pt x="2717" y="24126"/>
                  </a:lnTo>
                  <a:cubicBezTo>
                    <a:pt x="3196" y="24377"/>
                    <a:pt x="3721" y="24948"/>
                    <a:pt x="3515" y="26203"/>
                  </a:cubicBezTo>
                  <a:cubicBezTo>
                    <a:pt x="3449" y="26649"/>
                    <a:pt x="3562" y="27023"/>
                    <a:pt x="3907" y="27023"/>
                  </a:cubicBezTo>
                  <a:cubicBezTo>
                    <a:pt x="4038" y="27023"/>
                    <a:pt x="4204" y="26969"/>
                    <a:pt x="4406" y="26843"/>
                  </a:cubicBezTo>
                  <a:cubicBezTo>
                    <a:pt x="6939" y="25039"/>
                    <a:pt x="7875" y="20908"/>
                    <a:pt x="5068" y="18352"/>
                  </a:cubicBezTo>
                  <a:cubicBezTo>
                    <a:pt x="5638" y="16662"/>
                    <a:pt x="6003" y="14722"/>
                    <a:pt x="6003" y="12691"/>
                  </a:cubicBezTo>
                  <a:cubicBezTo>
                    <a:pt x="6026" y="9450"/>
                    <a:pt x="4839" y="6482"/>
                    <a:pt x="3538" y="4223"/>
                  </a:cubicBezTo>
                  <a:cubicBezTo>
                    <a:pt x="3447" y="4063"/>
                    <a:pt x="3356" y="3903"/>
                    <a:pt x="3264" y="3766"/>
                  </a:cubicBezTo>
                  <a:cubicBezTo>
                    <a:pt x="3264" y="3766"/>
                    <a:pt x="3264" y="3766"/>
                    <a:pt x="3264" y="3743"/>
                  </a:cubicBezTo>
                  <a:cubicBezTo>
                    <a:pt x="3082" y="3447"/>
                    <a:pt x="2876" y="3150"/>
                    <a:pt x="2694" y="2876"/>
                  </a:cubicBezTo>
                  <a:cubicBezTo>
                    <a:pt x="2694" y="2876"/>
                    <a:pt x="2671" y="2853"/>
                    <a:pt x="2671" y="2830"/>
                  </a:cubicBezTo>
                  <a:cubicBezTo>
                    <a:pt x="2580" y="2716"/>
                    <a:pt x="2511" y="2602"/>
                    <a:pt x="2420" y="2488"/>
                  </a:cubicBezTo>
                  <a:cubicBezTo>
                    <a:pt x="2397" y="2465"/>
                    <a:pt x="2374" y="2442"/>
                    <a:pt x="2374" y="2397"/>
                  </a:cubicBezTo>
                  <a:cubicBezTo>
                    <a:pt x="2306" y="2305"/>
                    <a:pt x="2237" y="2214"/>
                    <a:pt x="2169" y="2123"/>
                  </a:cubicBezTo>
                  <a:cubicBezTo>
                    <a:pt x="2123" y="2100"/>
                    <a:pt x="2100" y="2054"/>
                    <a:pt x="2077" y="2031"/>
                  </a:cubicBezTo>
                  <a:cubicBezTo>
                    <a:pt x="2009" y="1940"/>
                    <a:pt x="1963" y="1872"/>
                    <a:pt x="1895" y="1780"/>
                  </a:cubicBezTo>
                  <a:cubicBezTo>
                    <a:pt x="1872" y="1758"/>
                    <a:pt x="1849" y="1712"/>
                    <a:pt x="1803" y="1689"/>
                  </a:cubicBezTo>
                  <a:cubicBezTo>
                    <a:pt x="1758" y="1621"/>
                    <a:pt x="1689" y="1552"/>
                    <a:pt x="1644" y="1484"/>
                  </a:cubicBezTo>
                  <a:cubicBezTo>
                    <a:pt x="1621" y="1438"/>
                    <a:pt x="1598" y="1415"/>
                    <a:pt x="1552" y="1370"/>
                  </a:cubicBezTo>
                  <a:cubicBezTo>
                    <a:pt x="1507" y="1324"/>
                    <a:pt x="1461" y="1255"/>
                    <a:pt x="1415" y="1187"/>
                  </a:cubicBezTo>
                  <a:cubicBezTo>
                    <a:pt x="1370" y="1164"/>
                    <a:pt x="1347" y="1118"/>
                    <a:pt x="1324" y="1096"/>
                  </a:cubicBezTo>
                  <a:cubicBezTo>
                    <a:pt x="1279" y="1050"/>
                    <a:pt x="1233" y="981"/>
                    <a:pt x="1187" y="936"/>
                  </a:cubicBezTo>
                  <a:cubicBezTo>
                    <a:pt x="1142" y="913"/>
                    <a:pt x="1119" y="867"/>
                    <a:pt x="1096" y="845"/>
                  </a:cubicBezTo>
                  <a:cubicBezTo>
                    <a:pt x="1050" y="799"/>
                    <a:pt x="1005" y="753"/>
                    <a:pt x="959" y="708"/>
                  </a:cubicBezTo>
                  <a:cubicBezTo>
                    <a:pt x="936" y="685"/>
                    <a:pt x="913" y="662"/>
                    <a:pt x="890" y="639"/>
                  </a:cubicBezTo>
                  <a:cubicBezTo>
                    <a:pt x="845" y="593"/>
                    <a:pt x="822" y="548"/>
                    <a:pt x="776" y="525"/>
                  </a:cubicBezTo>
                  <a:cubicBezTo>
                    <a:pt x="754" y="479"/>
                    <a:pt x="731" y="457"/>
                    <a:pt x="708" y="434"/>
                  </a:cubicBezTo>
                  <a:cubicBezTo>
                    <a:pt x="662" y="411"/>
                    <a:pt x="639" y="388"/>
                    <a:pt x="594" y="342"/>
                  </a:cubicBezTo>
                  <a:cubicBezTo>
                    <a:pt x="571" y="320"/>
                    <a:pt x="548" y="320"/>
                    <a:pt x="548" y="297"/>
                  </a:cubicBezTo>
                  <a:cubicBezTo>
                    <a:pt x="502" y="274"/>
                    <a:pt x="480" y="228"/>
                    <a:pt x="457" y="205"/>
                  </a:cubicBezTo>
                  <a:cubicBezTo>
                    <a:pt x="434" y="205"/>
                    <a:pt x="411" y="183"/>
                    <a:pt x="388" y="160"/>
                  </a:cubicBezTo>
                  <a:cubicBezTo>
                    <a:pt x="365" y="137"/>
                    <a:pt x="343" y="137"/>
                    <a:pt x="320" y="114"/>
                  </a:cubicBezTo>
                  <a:cubicBezTo>
                    <a:pt x="297" y="114"/>
                    <a:pt x="297" y="91"/>
                    <a:pt x="274" y="91"/>
                  </a:cubicBezTo>
                  <a:cubicBezTo>
                    <a:pt x="251" y="68"/>
                    <a:pt x="229" y="46"/>
                    <a:pt x="206" y="46"/>
                  </a:cubicBezTo>
                  <a:cubicBezTo>
                    <a:pt x="206" y="46"/>
                    <a:pt x="206" y="23"/>
                    <a:pt x="183" y="23"/>
                  </a:cubicBezTo>
                  <a:cubicBezTo>
                    <a:pt x="160" y="23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A9A7A7">
                <a:alpha val="40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1" name="Google Shape;1791;p42"/>
          <p:cNvGrpSpPr/>
          <p:nvPr/>
        </p:nvGrpSpPr>
        <p:grpSpPr>
          <a:xfrm rot="3203653">
            <a:off x="240691" y="985951"/>
            <a:ext cx="297660" cy="239057"/>
            <a:chOff x="3483800" y="1530650"/>
            <a:chExt cx="1459674" cy="1397574"/>
          </a:xfrm>
        </p:grpSpPr>
        <p:sp>
          <p:nvSpPr>
            <p:cNvPr id="1792" name="Google Shape;1792;p42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42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42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42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42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42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42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4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4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1" name="Google Shape;1801;p42"/>
          <p:cNvGrpSpPr/>
          <p:nvPr/>
        </p:nvGrpSpPr>
        <p:grpSpPr>
          <a:xfrm>
            <a:off x="447585" y="150969"/>
            <a:ext cx="374992" cy="348246"/>
            <a:chOff x="3931664" y="3196564"/>
            <a:chExt cx="819834" cy="761359"/>
          </a:xfrm>
        </p:grpSpPr>
        <p:sp>
          <p:nvSpPr>
            <p:cNvPr id="1802" name="Google Shape;1802;p42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42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42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/>
          <p:nvPr/>
        </p:nvSpPr>
        <p:spPr>
          <a:xfrm rot="-9370905">
            <a:off x="-108092" y="-662208"/>
            <a:ext cx="9732453" cy="5741531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8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" name="Google Shape;122;p6"/>
          <p:cNvGrpSpPr/>
          <p:nvPr/>
        </p:nvGrpSpPr>
        <p:grpSpPr>
          <a:xfrm>
            <a:off x="7487963" y="743725"/>
            <a:ext cx="652900" cy="652900"/>
            <a:chOff x="2751400" y="2498775"/>
            <a:chExt cx="652900" cy="652900"/>
          </a:xfrm>
        </p:grpSpPr>
        <p:sp>
          <p:nvSpPr>
            <p:cNvPr id="123" name="Google Shape;123;p6"/>
            <p:cNvSpPr/>
            <p:nvPr/>
          </p:nvSpPr>
          <p:spPr>
            <a:xfrm>
              <a:off x="2751400" y="2498775"/>
              <a:ext cx="652900" cy="652900"/>
            </a:xfrm>
            <a:custGeom>
              <a:rect b="b" l="l" r="r" t="t"/>
              <a:pathLst>
                <a:path extrusionOk="0" h="26116" w="26116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2758925" y="2889025"/>
              <a:ext cx="637875" cy="187500"/>
            </a:xfrm>
            <a:custGeom>
              <a:rect b="b" l="l" r="r" t="t"/>
              <a:pathLst>
                <a:path extrusionOk="0" h="7500" w="25515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2761425" y="2606275"/>
              <a:ext cx="637250" cy="224850"/>
            </a:xfrm>
            <a:custGeom>
              <a:rect b="b" l="l" r="r" t="t"/>
              <a:pathLst>
                <a:path extrusionOk="0" h="8994" w="2549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2907425" y="2498775"/>
              <a:ext cx="319575" cy="93675"/>
            </a:xfrm>
            <a:custGeom>
              <a:rect b="b" l="l" r="r" t="t"/>
              <a:pathLst>
                <a:path extrusionOk="0" h="3747" w="12783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2754525" y="2694275"/>
              <a:ext cx="632875" cy="116125"/>
            </a:xfrm>
            <a:custGeom>
              <a:rect b="b" l="l" r="r" t="t"/>
              <a:pathLst>
                <a:path extrusionOk="0" h="4645" w="25315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2752025" y="2829175"/>
              <a:ext cx="619075" cy="167125"/>
            </a:xfrm>
            <a:custGeom>
              <a:rect b="b" l="l" r="r" t="t"/>
              <a:pathLst>
                <a:path extrusionOk="0" h="6685" w="24763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2817825" y="2553600"/>
              <a:ext cx="483100" cy="74275"/>
            </a:xfrm>
            <a:custGeom>
              <a:rect b="b" l="l" r="r" t="t"/>
              <a:pathLst>
                <a:path extrusionOk="0" h="2971" w="19324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2823450" y="2981950"/>
              <a:ext cx="492500" cy="130900"/>
            </a:xfrm>
            <a:custGeom>
              <a:rect b="b" l="l" r="r" t="t"/>
              <a:pathLst>
                <a:path extrusionOk="0" h="5236" w="1970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2842250" y="2542625"/>
              <a:ext cx="562050" cy="609050"/>
            </a:xfrm>
            <a:custGeom>
              <a:rect b="b" l="l" r="r" t="t"/>
              <a:pathLst>
                <a:path extrusionOk="0" h="24362" w="22482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" name="Google Shape;132;p6"/>
          <p:cNvGrpSpPr/>
          <p:nvPr/>
        </p:nvGrpSpPr>
        <p:grpSpPr>
          <a:xfrm rot="-3210598">
            <a:off x="-327633" y="3737841"/>
            <a:ext cx="1722395" cy="1723723"/>
            <a:chOff x="4134250" y="882850"/>
            <a:chExt cx="843375" cy="844025"/>
          </a:xfrm>
        </p:grpSpPr>
        <p:sp>
          <p:nvSpPr>
            <p:cNvPr id="133" name="Google Shape;133;p6"/>
            <p:cNvSpPr/>
            <p:nvPr/>
          </p:nvSpPr>
          <p:spPr>
            <a:xfrm>
              <a:off x="4134250" y="882850"/>
              <a:ext cx="843375" cy="844025"/>
            </a:xfrm>
            <a:custGeom>
              <a:rect b="b" l="l" r="r" t="t"/>
              <a:pathLst>
                <a:path extrusionOk="0" h="33761" w="33735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4752650" y="944875"/>
              <a:ext cx="224975" cy="670475"/>
            </a:xfrm>
            <a:custGeom>
              <a:rect b="b" l="l" r="r" t="t"/>
              <a:pathLst>
                <a:path extrusionOk="0" h="26819" w="8999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4350400" y="882850"/>
              <a:ext cx="397275" cy="844025"/>
            </a:xfrm>
            <a:custGeom>
              <a:rect b="b" l="l" r="r" t="t"/>
              <a:pathLst>
                <a:path extrusionOk="0" h="33761" w="15891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4483225" y="882850"/>
              <a:ext cx="139975" cy="844025"/>
            </a:xfrm>
            <a:custGeom>
              <a:rect b="b" l="l" r="r" t="t"/>
              <a:pathLst>
                <a:path extrusionOk="0" h="33761" w="5599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4270825" y="927350"/>
              <a:ext cx="706800" cy="799525"/>
            </a:xfrm>
            <a:custGeom>
              <a:rect b="b" l="l" r="r" t="t"/>
              <a:pathLst>
                <a:path extrusionOk="0" h="31981" w="28272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" name="Google Shape;138;p6"/>
          <p:cNvGrpSpPr/>
          <p:nvPr/>
        </p:nvGrpSpPr>
        <p:grpSpPr>
          <a:xfrm>
            <a:off x="7610758" y="-87602"/>
            <a:ext cx="1345201" cy="1345240"/>
            <a:chOff x="4876725" y="2387875"/>
            <a:chExt cx="874075" cy="874100"/>
          </a:xfrm>
        </p:grpSpPr>
        <p:sp>
          <p:nvSpPr>
            <p:cNvPr id="139" name="Google Shape;139;p6"/>
            <p:cNvSpPr/>
            <p:nvPr/>
          </p:nvSpPr>
          <p:spPr>
            <a:xfrm>
              <a:off x="4876725" y="2387875"/>
              <a:ext cx="874075" cy="874100"/>
            </a:xfrm>
            <a:custGeom>
              <a:rect b="b" l="l" r="r" t="t"/>
              <a:pathLst>
                <a:path extrusionOk="0" h="34964" w="34963">
                  <a:moveTo>
                    <a:pt x="17469" y="0"/>
                  </a:moveTo>
                  <a:cubicBezTo>
                    <a:pt x="7820" y="0"/>
                    <a:pt x="0" y="7845"/>
                    <a:pt x="0" y="17494"/>
                  </a:cubicBezTo>
                  <a:cubicBezTo>
                    <a:pt x="0" y="27143"/>
                    <a:pt x="7820" y="34963"/>
                    <a:pt x="17469" y="34963"/>
                  </a:cubicBezTo>
                  <a:cubicBezTo>
                    <a:pt x="27118" y="34963"/>
                    <a:pt x="34963" y="27143"/>
                    <a:pt x="34963" y="17494"/>
                  </a:cubicBezTo>
                  <a:cubicBezTo>
                    <a:pt x="34963" y="7845"/>
                    <a:pt x="27118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4881725" y="2387875"/>
              <a:ext cx="853425" cy="674625"/>
            </a:xfrm>
            <a:custGeom>
              <a:rect b="b" l="l" r="r" t="t"/>
              <a:pathLst>
                <a:path extrusionOk="0" h="26985" w="34137">
                  <a:moveTo>
                    <a:pt x="17269" y="0"/>
                  </a:moveTo>
                  <a:cubicBezTo>
                    <a:pt x="8472" y="0"/>
                    <a:pt x="1204" y="6542"/>
                    <a:pt x="1" y="15013"/>
                  </a:cubicBezTo>
                  <a:cubicBezTo>
                    <a:pt x="1931" y="15088"/>
                    <a:pt x="4462" y="15013"/>
                    <a:pt x="5440" y="16341"/>
                  </a:cubicBezTo>
                  <a:cubicBezTo>
                    <a:pt x="7008" y="18495"/>
                    <a:pt x="6478" y="22112"/>
                    <a:pt x="8850" y="22112"/>
                  </a:cubicBezTo>
                  <a:cubicBezTo>
                    <a:pt x="9018" y="22112"/>
                    <a:pt x="9200" y="22094"/>
                    <a:pt x="9399" y="22056"/>
                  </a:cubicBezTo>
                  <a:cubicBezTo>
                    <a:pt x="12349" y="21495"/>
                    <a:pt x="16793" y="19796"/>
                    <a:pt x="18902" y="19796"/>
                  </a:cubicBezTo>
                  <a:cubicBezTo>
                    <a:pt x="18961" y="19796"/>
                    <a:pt x="19018" y="19797"/>
                    <a:pt x="19074" y="19800"/>
                  </a:cubicBezTo>
                  <a:cubicBezTo>
                    <a:pt x="21104" y="19875"/>
                    <a:pt x="22432" y="24437"/>
                    <a:pt x="24487" y="26517"/>
                  </a:cubicBezTo>
                  <a:cubicBezTo>
                    <a:pt x="24810" y="26844"/>
                    <a:pt x="25109" y="26984"/>
                    <a:pt x="25390" y="26984"/>
                  </a:cubicBezTo>
                  <a:cubicBezTo>
                    <a:pt x="26873" y="26984"/>
                    <a:pt x="27869" y="23067"/>
                    <a:pt x="29450" y="22056"/>
                  </a:cubicBezTo>
                  <a:cubicBezTo>
                    <a:pt x="31304" y="20853"/>
                    <a:pt x="34136" y="14286"/>
                    <a:pt x="32106" y="12958"/>
                  </a:cubicBezTo>
                  <a:cubicBezTo>
                    <a:pt x="30051" y="11630"/>
                    <a:pt x="27244" y="8948"/>
                    <a:pt x="28197" y="6792"/>
                  </a:cubicBezTo>
                  <a:cubicBezTo>
                    <a:pt x="28472" y="6191"/>
                    <a:pt x="29074" y="5690"/>
                    <a:pt x="29725" y="5239"/>
                  </a:cubicBezTo>
                  <a:cubicBezTo>
                    <a:pt x="26567" y="2005"/>
                    <a:pt x="22156" y="0"/>
                    <a:pt x="1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5011425" y="2387875"/>
              <a:ext cx="511325" cy="495050"/>
            </a:xfrm>
            <a:custGeom>
              <a:rect b="b" l="l" r="r" t="t"/>
              <a:pathLst>
                <a:path extrusionOk="0" h="19802" w="20453">
                  <a:moveTo>
                    <a:pt x="12081" y="0"/>
                  </a:moveTo>
                  <a:cubicBezTo>
                    <a:pt x="7620" y="0"/>
                    <a:pt x="3560" y="1705"/>
                    <a:pt x="477" y="4462"/>
                  </a:cubicBezTo>
                  <a:cubicBezTo>
                    <a:pt x="1" y="5640"/>
                    <a:pt x="277" y="6567"/>
                    <a:pt x="1555" y="6792"/>
                  </a:cubicBezTo>
                  <a:cubicBezTo>
                    <a:pt x="4412" y="7294"/>
                    <a:pt x="8121" y="8973"/>
                    <a:pt x="6267" y="10652"/>
                  </a:cubicBezTo>
                  <a:cubicBezTo>
                    <a:pt x="4412" y="12356"/>
                    <a:pt x="2432" y="11805"/>
                    <a:pt x="3510" y="14111"/>
                  </a:cubicBezTo>
                  <a:cubicBezTo>
                    <a:pt x="4576" y="16392"/>
                    <a:pt x="5274" y="19801"/>
                    <a:pt x="8031" y="19801"/>
                  </a:cubicBezTo>
                  <a:cubicBezTo>
                    <a:pt x="8061" y="19801"/>
                    <a:pt x="8091" y="19801"/>
                    <a:pt x="8121" y="19800"/>
                  </a:cubicBezTo>
                  <a:cubicBezTo>
                    <a:pt x="10953" y="19700"/>
                    <a:pt x="13084" y="15439"/>
                    <a:pt x="14587" y="13058"/>
                  </a:cubicBezTo>
                  <a:cubicBezTo>
                    <a:pt x="16091" y="10652"/>
                    <a:pt x="17971" y="11855"/>
                    <a:pt x="18848" y="9173"/>
                  </a:cubicBezTo>
                  <a:cubicBezTo>
                    <a:pt x="19725" y="6492"/>
                    <a:pt x="20452" y="4462"/>
                    <a:pt x="17695" y="4186"/>
                  </a:cubicBezTo>
                  <a:cubicBezTo>
                    <a:pt x="17423" y="4161"/>
                    <a:pt x="17159" y="4151"/>
                    <a:pt x="16906" y="4151"/>
                  </a:cubicBezTo>
                  <a:cubicBezTo>
                    <a:pt x="15645" y="4151"/>
                    <a:pt x="14622" y="4406"/>
                    <a:pt x="13852" y="4406"/>
                  </a:cubicBezTo>
                  <a:cubicBezTo>
                    <a:pt x="13211" y="4406"/>
                    <a:pt x="12744" y="4230"/>
                    <a:pt x="12457" y="3584"/>
                  </a:cubicBezTo>
                  <a:cubicBezTo>
                    <a:pt x="11956" y="2432"/>
                    <a:pt x="12432" y="1203"/>
                    <a:pt x="12933" y="51"/>
                  </a:cubicBezTo>
                  <a:cubicBezTo>
                    <a:pt x="12633" y="51"/>
                    <a:pt x="12382" y="0"/>
                    <a:pt x="12081" y="0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6"/>
            <p:cNvSpPr/>
            <p:nvPr/>
          </p:nvSpPr>
          <p:spPr>
            <a:xfrm>
              <a:off x="5453575" y="2644250"/>
              <a:ext cx="297225" cy="386575"/>
            </a:xfrm>
            <a:custGeom>
              <a:rect b="b" l="l" r="r" t="t"/>
              <a:pathLst>
                <a:path extrusionOk="0" h="15463" w="11889">
                  <a:moveTo>
                    <a:pt x="9459" y="1"/>
                  </a:moveTo>
                  <a:cubicBezTo>
                    <a:pt x="9239" y="1"/>
                    <a:pt x="9012" y="15"/>
                    <a:pt x="8781" y="46"/>
                  </a:cubicBezTo>
                  <a:cubicBezTo>
                    <a:pt x="5799" y="472"/>
                    <a:pt x="2616" y="497"/>
                    <a:pt x="3217" y="3605"/>
                  </a:cubicBezTo>
                  <a:cubicBezTo>
                    <a:pt x="3819" y="6688"/>
                    <a:pt x="4821" y="9269"/>
                    <a:pt x="3217" y="9545"/>
                  </a:cubicBezTo>
                  <a:cubicBezTo>
                    <a:pt x="3093" y="9564"/>
                    <a:pt x="2967" y="9573"/>
                    <a:pt x="2839" y="9573"/>
                  </a:cubicBezTo>
                  <a:cubicBezTo>
                    <a:pt x="1961" y="9573"/>
                    <a:pt x="1025" y="9173"/>
                    <a:pt x="517" y="9173"/>
                  </a:cubicBezTo>
                  <a:cubicBezTo>
                    <a:pt x="142" y="9173"/>
                    <a:pt x="0" y="9391"/>
                    <a:pt x="285" y="10147"/>
                  </a:cubicBezTo>
                  <a:cubicBezTo>
                    <a:pt x="987" y="12101"/>
                    <a:pt x="2390" y="13881"/>
                    <a:pt x="3719" y="14407"/>
                  </a:cubicBezTo>
                  <a:cubicBezTo>
                    <a:pt x="5047" y="14934"/>
                    <a:pt x="6375" y="15385"/>
                    <a:pt x="7102" y="15460"/>
                  </a:cubicBezTo>
                  <a:cubicBezTo>
                    <a:pt x="7114" y="15462"/>
                    <a:pt x="7126" y="15462"/>
                    <a:pt x="7138" y="15462"/>
                  </a:cubicBezTo>
                  <a:cubicBezTo>
                    <a:pt x="7851" y="15462"/>
                    <a:pt x="9213" y="12653"/>
                    <a:pt x="11012" y="12653"/>
                  </a:cubicBezTo>
                  <a:cubicBezTo>
                    <a:pt x="11563" y="10949"/>
                    <a:pt x="11889" y="9119"/>
                    <a:pt x="11889" y="7239"/>
                  </a:cubicBezTo>
                  <a:cubicBezTo>
                    <a:pt x="11889" y="4683"/>
                    <a:pt x="11313" y="2252"/>
                    <a:pt x="10335" y="71"/>
                  </a:cubicBezTo>
                  <a:cubicBezTo>
                    <a:pt x="10058" y="28"/>
                    <a:pt x="9765" y="1"/>
                    <a:pt x="945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6"/>
            <p:cNvSpPr/>
            <p:nvPr/>
          </p:nvSpPr>
          <p:spPr>
            <a:xfrm>
              <a:off x="4896150" y="2939125"/>
              <a:ext cx="609050" cy="322850"/>
            </a:xfrm>
            <a:custGeom>
              <a:rect b="b" l="l" r="r" t="t"/>
              <a:pathLst>
                <a:path extrusionOk="0" h="12914" w="24362">
                  <a:moveTo>
                    <a:pt x="2449" y="1"/>
                  </a:moveTo>
                  <a:cubicBezTo>
                    <a:pt x="1605" y="1"/>
                    <a:pt x="763" y="234"/>
                    <a:pt x="0" y="557"/>
                  </a:cubicBezTo>
                  <a:cubicBezTo>
                    <a:pt x="2181" y="7700"/>
                    <a:pt x="8848" y="12913"/>
                    <a:pt x="16692" y="12913"/>
                  </a:cubicBezTo>
                  <a:cubicBezTo>
                    <a:pt x="19449" y="12913"/>
                    <a:pt x="22056" y="12261"/>
                    <a:pt x="24361" y="11134"/>
                  </a:cubicBezTo>
                  <a:cubicBezTo>
                    <a:pt x="23234" y="10833"/>
                    <a:pt x="21630" y="10607"/>
                    <a:pt x="21153" y="9805"/>
                  </a:cubicBezTo>
                  <a:cubicBezTo>
                    <a:pt x="20176" y="8126"/>
                    <a:pt x="21780" y="7474"/>
                    <a:pt x="21153" y="4918"/>
                  </a:cubicBezTo>
                  <a:cubicBezTo>
                    <a:pt x="20527" y="2337"/>
                    <a:pt x="19299" y="3239"/>
                    <a:pt x="17168" y="1459"/>
                  </a:cubicBezTo>
                  <a:cubicBezTo>
                    <a:pt x="16653" y="1029"/>
                    <a:pt x="16143" y="843"/>
                    <a:pt x="15653" y="843"/>
                  </a:cubicBezTo>
                  <a:cubicBezTo>
                    <a:pt x="14117" y="843"/>
                    <a:pt x="12771" y="2662"/>
                    <a:pt x="12030" y="4467"/>
                  </a:cubicBezTo>
                  <a:cubicBezTo>
                    <a:pt x="11784" y="5061"/>
                    <a:pt x="11397" y="5311"/>
                    <a:pt x="10915" y="5311"/>
                  </a:cubicBezTo>
                  <a:cubicBezTo>
                    <a:pt x="9486" y="5311"/>
                    <a:pt x="7219" y="3114"/>
                    <a:pt x="5289" y="1184"/>
                  </a:cubicBezTo>
                  <a:cubicBezTo>
                    <a:pt x="4424" y="319"/>
                    <a:pt x="3436" y="1"/>
                    <a:pt x="244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5159300" y="2454100"/>
              <a:ext cx="224975" cy="353875"/>
            </a:xfrm>
            <a:custGeom>
              <a:rect b="b" l="l" r="r" t="t"/>
              <a:pathLst>
                <a:path extrusionOk="0" h="14155" w="8999">
                  <a:moveTo>
                    <a:pt x="4556" y="1"/>
                  </a:moveTo>
                  <a:cubicBezTo>
                    <a:pt x="4412" y="1"/>
                    <a:pt x="4240" y="11"/>
                    <a:pt x="4036" y="33"/>
                  </a:cubicBezTo>
                  <a:cubicBezTo>
                    <a:pt x="1680" y="309"/>
                    <a:pt x="176" y="209"/>
                    <a:pt x="76" y="1186"/>
                  </a:cubicBezTo>
                  <a:cubicBezTo>
                    <a:pt x="1" y="2163"/>
                    <a:pt x="1053" y="4118"/>
                    <a:pt x="2031" y="5046"/>
                  </a:cubicBezTo>
                  <a:cubicBezTo>
                    <a:pt x="3008" y="5973"/>
                    <a:pt x="3635" y="8404"/>
                    <a:pt x="2557" y="9457"/>
                  </a:cubicBezTo>
                  <a:cubicBezTo>
                    <a:pt x="1129" y="10835"/>
                    <a:pt x="1" y="11211"/>
                    <a:pt x="1580" y="12640"/>
                  </a:cubicBezTo>
                  <a:cubicBezTo>
                    <a:pt x="2492" y="13438"/>
                    <a:pt x="2950" y="14155"/>
                    <a:pt x="3434" y="14155"/>
                  </a:cubicBezTo>
                  <a:cubicBezTo>
                    <a:pt x="3801" y="14155"/>
                    <a:pt x="4182" y="13742"/>
                    <a:pt x="4788" y="12640"/>
                  </a:cubicBezTo>
                  <a:cubicBezTo>
                    <a:pt x="6166" y="10058"/>
                    <a:pt x="7344" y="8880"/>
                    <a:pt x="7971" y="7602"/>
                  </a:cubicBezTo>
                  <a:cubicBezTo>
                    <a:pt x="8597" y="6324"/>
                    <a:pt x="8998" y="4444"/>
                    <a:pt x="7520" y="4143"/>
                  </a:cubicBezTo>
                  <a:cubicBezTo>
                    <a:pt x="6041" y="3843"/>
                    <a:pt x="4863" y="4194"/>
                    <a:pt x="4687" y="2615"/>
                  </a:cubicBezTo>
                  <a:cubicBezTo>
                    <a:pt x="4527" y="1151"/>
                    <a:pt x="6057" y="1"/>
                    <a:pt x="455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6"/>
            <p:cNvSpPr/>
            <p:nvPr/>
          </p:nvSpPr>
          <p:spPr>
            <a:xfrm>
              <a:off x="5386800" y="2744225"/>
              <a:ext cx="73900" cy="54075"/>
            </a:xfrm>
            <a:custGeom>
              <a:rect b="b" l="l" r="r" t="t"/>
              <a:pathLst>
                <a:path extrusionOk="0" h="2163" w="2956">
                  <a:moveTo>
                    <a:pt x="973" y="0"/>
                  </a:moveTo>
                  <a:cubicBezTo>
                    <a:pt x="35" y="0"/>
                    <a:pt x="1" y="2163"/>
                    <a:pt x="901" y="2163"/>
                  </a:cubicBezTo>
                  <a:cubicBezTo>
                    <a:pt x="1978" y="2163"/>
                    <a:pt x="2956" y="1185"/>
                    <a:pt x="1527" y="208"/>
                  </a:cubicBezTo>
                  <a:cubicBezTo>
                    <a:pt x="1317" y="62"/>
                    <a:pt x="1132" y="0"/>
                    <a:pt x="973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6"/>
            <p:cNvSpPr/>
            <p:nvPr/>
          </p:nvSpPr>
          <p:spPr>
            <a:xfrm>
              <a:off x="4970275" y="2601850"/>
              <a:ext cx="91300" cy="88200"/>
            </a:xfrm>
            <a:custGeom>
              <a:rect b="b" l="l" r="r" t="t"/>
              <a:pathLst>
                <a:path extrusionOk="0" h="3528" w="3652">
                  <a:moveTo>
                    <a:pt x="1971" y="0"/>
                  </a:moveTo>
                  <a:cubicBezTo>
                    <a:pt x="1052" y="0"/>
                    <a:pt x="1" y="864"/>
                    <a:pt x="18" y="1692"/>
                  </a:cubicBezTo>
                  <a:cubicBezTo>
                    <a:pt x="18" y="2641"/>
                    <a:pt x="642" y="3528"/>
                    <a:pt x="1336" y="3528"/>
                  </a:cubicBezTo>
                  <a:cubicBezTo>
                    <a:pt x="1521" y="3528"/>
                    <a:pt x="1712" y="3464"/>
                    <a:pt x="1898" y="3321"/>
                  </a:cubicBezTo>
                  <a:cubicBezTo>
                    <a:pt x="2775" y="2645"/>
                    <a:pt x="3652" y="1717"/>
                    <a:pt x="3025" y="614"/>
                  </a:cubicBezTo>
                  <a:cubicBezTo>
                    <a:pt x="2775" y="177"/>
                    <a:pt x="2387" y="0"/>
                    <a:pt x="1971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5477600" y="3095475"/>
              <a:ext cx="87400" cy="55100"/>
            </a:xfrm>
            <a:custGeom>
              <a:rect b="b" l="l" r="r" t="t"/>
              <a:pathLst>
                <a:path extrusionOk="0" h="2204" w="3496">
                  <a:moveTo>
                    <a:pt x="3155" y="1"/>
                  </a:moveTo>
                  <a:cubicBezTo>
                    <a:pt x="2775" y="1"/>
                    <a:pt x="2118" y="334"/>
                    <a:pt x="1605" y="719"/>
                  </a:cubicBezTo>
                  <a:cubicBezTo>
                    <a:pt x="828" y="1296"/>
                    <a:pt x="1" y="2123"/>
                    <a:pt x="978" y="2198"/>
                  </a:cubicBezTo>
                  <a:cubicBezTo>
                    <a:pt x="1018" y="2202"/>
                    <a:pt x="1058" y="2204"/>
                    <a:pt x="1099" y="2204"/>
                  </a:cubicBezTo>
                  <a:cubicBezTo>
                    <a:pt x="2088" y="2204"/>
                    <a:pt x="3363" y="1066"/>
                    <a:pt x="3459" y="368"/>
                  </a:cubicBezTo>
                  <a:cubicBezTo>
                    <a:pt x="3495" y="106"/>
                    <a:pt x="3369" y="1"/>
                    <a:pt x="315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4966325" y="3037325"/>
              <a:ext cx="392250" cy="224000"/>
            </a:xfrm>
            <a:custGeom>
              <a:rect b="b" l="l" r="r" t="t"/>
              <a:pathLst>
                <a:path extrusionOk="0" h="8960" w="15690">
                  <a:moveTo>
                    <a:pt x="566" y="1"/>
                  </a:moveTo>
                  <a:cubicBezTo>
                    <a:pt x="356" y="1"/>
                    <a:pt x="218" y="155"/>
                    <a:pt x="176" y="539"/>
                  </a:cubicBezTo>
                  <a:cubicBezTo>
                    <a:pt x="0" y="1993"/>
                    <a:pt x="1905" y="3972"/>
                    <a:pt x="3534" y="5551"/>
                  </a:cubicBezTo>
                  <a:cubicBezTo>
                    <a:pt x="6291" y="7582"/>
                    <a:pt x="9650" y="8835"/>
                    <a:pt x="13309" y="8960"/>
                  </a:cubicBezTo>
                  <a:cubicBezTo>
                    <a:pt x="14737" y="8534"/>
                    <a:pt x="15690" y="7055"/>
                    <a:pt x="15414" y="5877"/>
                  </a:cubicBezTo>
                  <a:cubicBezTo>
                    <a:pt x="15063" y="4298"/>
                    <a:pt x="14787" y="4449"/>
                    <a:pt x="15063" y="2694"/>
                  </a:cubicBezTo>
                  <a:cubicBezTo>
                    <a:pt x="15339" y="940"/>
                    <a:pt x="14361" y="1441"/>
                    <a:pt x="13033" y="990"/>
                  </a:cubicBezTo>
                  <a:cubicBezTo>
                    <a:pt x="12853" y="932"/>
                    <a:pt x="12694" y="905"/>
                    <a:pt x="12551" y="905"/>
                  </a:cubicBezTo>
                  <a:cubicBezTo>
                    <a:pt x="11637" y="905"/>
                    <a:pt x="11360" y="2019"/>
                    <a:pt x="10276" y="3471"/>
                  </a:cubicBezTo>
                  <a:cubicBezTo>
                    <a:pt x="9931" y="3943"/>
                    <a:pt x="9429" y="4128"/>
                    <a:pt x="8845" y="4128"/>
                  </a:cubicBezTo>
                  <a:cubicBezTo>
                    <a:pt x="7351" y="4128"/>
                    <a:pt x="5318" y="2921"/>
                    <a:pt x="3985" y="2218"/>
                  </a:cubicBezTo>
                  <a:cubicBezTo>
                    <a:pt x="2582" y="1497"/>
                    <a:pt x="1221" y="1"/>
                    <a:pt x="56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6"/>
            <p:cNvSpPr/>
            <p:nvPr/>
          </p:nvSpPr>
          <p:spPr>
            <a:xfrm>
              <a:off x="5548400" y="2691750"/>
              <a:ext cx="202400" cy="260600"/>
            </a:xfrm>
            <a:custGeom>
              <a:rect b="b" l="l" r="r" t="t"/>
              <a:pathLst>
                <a:path extrusionOk="0" h="10424" w="8096">
                  <a:moveTo>
                    <a:pt x="7319" y="226"/>
                  </a:moveTo>
                  <a:cubicBezTo>
                    <a:pt x="7144" y="252"/>
                    <a:pt x="6918" y="302"/>
                    <a:pt x="6667" y="377"/>
                  </a:cubicBezTo>
                  <a:cubicBezTo>
                    <a:pt x="4362" y="1079"/>
                    <a:pt x="3309" y="1"/>
                    <a:pt x="3209" y="2683"/>
                  </a:cubicBezTo>
                  <a:cubicBezTo>
                    <a:pt x="3134" y="5339"/>
                    <a:pt x="2682" y="8698"/>
                    <a:pt x="2682" y="8698"/>
                  </a:cubicBezTo>
                  <a:cubicBezTo>
                    <a:pt x="1179" y="9324"/>
                    <a:pt x="1" y="9876"/>
                    <a:pt x="1003" y="10277"/>
                  </a:cubicBezTo>
                  <a:cubicBezTo>
                    <a:pt x="1269" y="10376"/>
                    <a:pt x="1521" y="10423"/>
                    <a:pt x="1779" y="10423"/>
                  </a:cubicBezTo>
                  <a:cubicBezTo>
                    <a:pt x="2495" y="10423"/>
                    <a:pt x="3260" y="10064"/>
                    <a:pt x="4512" y="9475"/>
                  </a:cubicBezTo>
                  <a:cubicBezTo>
                    <a:pt x="6041" y="8773"/>
                    <a:pt x="6843" y="8923"/>
                    <a:pt x="7745" y="8773"/>
                  </a:cubicBezTo>
                  <a:cubicBezTo>
                    <a:pt x="7971" y="7645"/>
                    <a:pt x="8096" y="6517"/>
                    <a:pt x="8096" y="5339"/>
                  </a:cubicBezTo>
                  <a:cubicBezTo>
                    <a:pt x="8096" y="3560"/>
                    <a:pt x="7820" y="1856"/>
                    <a:pt x="7319" y="226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5017075" y="2429225"/>
              <a:ext cx="733725" cy="832750"/>
            </a:xfrm>
            <a:custGeom>
              <a:rect b="b" l="l" r="r" t="t"/>
              <a:pathLst>
                <a:path extrusionOk="0" h="33310" w="29349">
                  <a:moveTo>
                    <a:pt x="19224" y="1"/>
                  </a:moveTo>
                  <a:lnTo>
                    <a:pt x="19224" y="1"/>
                  </a:lnTo>
                  <a:cubicBezTo>
                    <a:pt x="22657" y="3184"/>
                    <a:pt x="24813" y="7720"/>
                    <a:pt x="24813" y="12783"/>
                  </a:cubicBezTo>
                  <a:cubicBezTo>
                    <a:pt x="24813" y="22432"/>
                    <a:pt x="16993" y="30251"/>
                    <a:pt x="7344" y="30251"/>
                  </a:cubicBezTo>
                  <a:cubicBezTo>
                    <a:pt x="4712" y="30251"/>
                    <a:pt x="2231" y="29675"/>
                    <a:pt x="0" y="28622"/>
                  </a:cubicBezTo>
                  <a:lnTo>
                    <a:pt x="0" y="28622"/>
                  </a:lnTo>
                  <a:cubicBezTo>
                    <a:pt x="3108" y="31530"/>
                    <a:pt x="7269" y="33309"/>
                    <a:pt x="11855" y="33309"/>
                  </a:cubicBezTo>
                  <a:cubicBezTo>
                    <a:pt x="21504" y="33309"/>
                    <a:pt x="29349" y="25489"/>
                    <a:pt x="29349" y="15840"/>
                  </a:cubicBezTo>
                  <a:cubicBezTo>
                    <a:pt x="29349" y="8798"/>
                    <a:pt x="25189" y="2783"/>
                    <a:pt x="19224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" name="Google Shape;151;p6"/>
          <p:cNvGrpSpPr/>
          <p:nvPr/>
        </p:nvGrpSpPr>
        <p:grpSpPr>
          <a:xfrm>
            <a:off x="7544898" y="3519378"/>
            <a:ext cx="539058" cy="516124"/>
            <a:chOff x="3483800" y="1530650"/>
            <a:chExt cx="1459674" cy="1397574"/>
          </a:xfrm>
        </p:grpSpPr>
        <p:sp>
          <p:nvSpPr>
            <p:cNvPr id="152" name="Google Shape;152;p6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6"/>
          <p:cNvGrpSpPr/>
          <p:nvPr/>
        </p:nvGrpSpPr>
        <p:grpSpPr>
          <a:xfrm>
            <a:off x="3836035" y="191744"/>
            <a:ext cx="374992" cy="348246"/>
            <a:chOff x="3931664" y="3196564"/>
            <a:chExt cx="819834" cy="761359"/>
          </a:xfrm>
        </p:grpSpPr>
        <p:sp>
          <p:nvSpPr>
            <p:cNvPr id="162" name="Google Shape;162;p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" name="Google Shape;165;p6"/>
          <p:cNvGrpSpPr/>
          <p:nvPr/>
        </p:nvGrpSpPr>
        <p:grpSpPr>
          <a:xfrm rot="-3462168">
            <a:off x="919648" y="1638791"/>
            <a:ext cx="184279" cy="165931"/>
            <a:chOff x="3931664" y="3196564"/>
            <a:chExt cx="819834" cy="761359"/>
          </a:xfrm>
        </p:grpSpPr>
        <p:sp>
          <p:nvSpPr>
            <p:cNvPr id="166" name="Google Shape;166;p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" name="Google Shape;169;p6"/>
          <p:cNvGrpSpPr/>
          <p:nvPr/>
        </p:nvGrpSpPr>
        <p:grpSpPr>
          <a:xfrm rot="-5681754">
            <a:off x="8241378" y="3006753"/>
            <a:ext cx="184261" cy="165900"/>
            <a:chOff x="3931664" y="3196564"/>
            <a:chExt cx="819834" cy="761359"/>
          </a:xfrm>
        </p:grpSpPr>
        <p:sp>
          <p:nvSpPr>
            <p:cNvPr id="170" name="Google Shape;170;p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" name="Google Shape;173;p6"/>
          <p:cNvGrpSpPr/>
          <p:nvPr/>
        </p:nvGrpSpPr>
        <p:grpSpPr>
          <a:xfrm rot="3093417">
            <a:off x="6550801" y="196673"/>
            <a:ext cx="235009" cy="225010"/>
            <a:chOff x="3483800" y="1530650"/>
            <a:chExt cx="1459674" cy="1397574"/>
          </a:xfrm>
        </p:grpSpPr>
        <p:sp>
          <p:nvSpPr>
            <p:cNvPr id="174" name="Google Shape;174;p6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6"/>
          <p:cNvGrpSpPr/>
          <p:nvPr/>
        </p:nvGrpSpPr>
        <p:grpSpPr>
          <a:xfrm rot="3093417">
            <a:off x="939951" y="2223873"/>
            <a:ext cx="235009" cy="225010"/>
            <a:chOff x="3483800" y="1530650"/>
            <a:chExt cx="1459674" cy="1397574"/>
          </a:xfrm>
        </p:grpSpPr>
        <p:sp>
          <p:nvSpPr>
            <p:cNvPr id="184" name="Google Shape;184;p6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" name="Google Shape;193;p6"/>
          <p:cNvSpPr/>
          <p:nvPr/>
        </p:nvSpPr>
        <p:spPr>
          <a:xfrm>
            <a:off x="5829900" y="147188"/>
            <a:ext cx="4423146" cy="5969089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6"/>
          <p:cNvSpPr/>
          <p:nvPr/>
        </p:nvSpPr>
        <p:spPr>
          <a:xfrm flipH="1" rot="5400000">
            <a:off x="-1409607" y="-2627799"/>
            <a:ext cx="5253633" cy="5805836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37FEF"/>
              </a:solidFill>
            </a:endParaRPr>
          </a:p>
        </p:txBody>
      </p:sp>
      <p:grpSp>
        <p:nvGrpSpPr>
          <p:cNvPr id="195" name="Google Shape;195;p6"/>
          <p:cNvGrpSpPr/>
          <p:nvPr/>
        </p:nvGrpSpPr>
        <p:grpSpPr>
          <a:xfrm rot="1742423">
            <a:off x="1002631" y="4519665"/>
            <a:ext cx="849685" cy="850248"/>
            <a:chOff x="3026450" y="831475"/>
            <a:chExt cx="944275" cy="944900"/>
          </a:xfrm>
        </p:grpSpPr>
        <p:sp>
          <p:nvSpPr>
            <p:cNvPr id="196" name="Google Shape;196;p6"/>
            <p:cNvSpPr/>
            <p:nvPr/>
          </p:nvSpPr>
          <p:spPr>
            <a:xfrm>
              <a:off x="3026450" y="831475"/>
              <a:ext cx="944275" cy="944900"/>
            </a:xfrm>
            <a:custGeom>
              <a:rect b="b" l="l" r="r" t="t"/>
              <a:pathLst>
                <a:path extrusionOk="0" h="37796" w="37771">
                  <a:moveTo>
                    <a:pt x="18873" y="0"/>
                  </a:moveTo>
                  <a:cubicBezTo>
                    <a:pt x="8447" y="0"/>
                    <a:pt x="1" y="8472"/>
                    <a:pt x="1" y="18898"/>
                  </a:cubicBezTo>
                  <a:cubicBezTo>
                    <a:pt x="1" y="29324"/>
                    <a:pt x="8447" y="37795"/>
                    <a:pt x="18873" y="37795"/>
                  </a:cubicBezTo>
                  <a:cubicBezTo>
                    <a:pt x="29324" y="37795"/>
                    <a:pt x="37771" y="29324"/>
                    <a:pt x="37771" y="18898"/>
                  </a:cubicBezTo>
                  <a:cubicBezTo>
                    <a:pt x="37771" y="8472"/>
                    <a:pt x="29324" y="0"/>
                    <a:pt x="188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3400525" y="1528850"/>
              <a:ext cx="513175" cy="247525"/>
            </a:xfrm>
            <a:custGeom>
              <a:rect b="b" l="l" r="r" t="t"/>
              <a:pathLst>
                <a:path extrusionOk="0" h="9901" w="20527">
                  <a:moveTo>
                    <a:pt x="20527" y="0"/>
                  </a:moveTo>
                  <a:lnTo>
                    <a:pt x="20527" y="0"/>
                  </a:lnTo>
                  <a:cubicBezTo>
                    <a:pt x="18096" y="852"/>
                    <a:pt x="14737" y="3835"/>
                    <a:pt x="11655" y="5188"/>
                  </a:cubicBezTo>
                  <a:cubicBezTo>
                    <a:pt x="7118" y="7118"/>
                    <a:pt x="3584" y="7594"/>
                    <a:pt x="477" y="9223"/>
                  </a:cubicBezTo>
                  <a:cubicBezTo>
                    <a:pt x="326" y="9299"/>
                    <a:pt x="176" y="9399"/>
                    <a:pt x="0" y="9474"/>
                  </a:cubicBezTo>
                  <a:cubicBezTo>
                    <a:pt x="1279" y="9750"/>
                    <a:pt x="2582" y="9900"/>
                    <a:pt x="3910" y="9900"/>
                  </a:cubicBezTo>
                  <a:cubicBezTo>
                    <a:pt x="11103" y="9900"/>
                    <a:pt x="17344" y="5890"/>
                    <a:pt x="20527" y="0"/>
                  </a:cubicBezTo>
                  <a:close/>
                </a:path>
              </a:pathLst>
            </a:custGeom>
            <a:solidFill>
              <a:srgbClr val="FFEB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3026450" y="983100"/>
              <a:ext cx="943650" cy="723725"/>
            </a:xfrm>
            <a:custGeom>
              <a:rect b="b" l="l" r="r" t="t"/>
              <a:pathLst>
                <a:path extrusionOk="0" h="28949" w="37746">
                  <a:moveTo>
                    <a:pt x="32708" y="1"/>
                  </a:moveTo>
                  <a:cubicBezTo>
                    <a:pt x="31054" y="1655"/>
                    <a:pt x="29149" y="3785"/>
                    <a:pt x="27219" y="4687"/>
                  </a:cubicBezTo>
                  <a:cubicBezTo>
                    <a:pt x="23786" y="6266"/>
                    <a:pt x="19525" y="8923"/>
                    <a:pt x="14588" y="11229"/>
                  </a:cubicBezTo>
                  <a:cubicBezTo>
                    <a:pt x="12669" y="12134"/>
                    <a:pt x="10181" y="12376"/>
                    <a:pt x="7656" y="12376"/>
                  </a:cubicBezTo>
                  <a:cubicBezTo>
                    <a:pt x="4935" y="12376"/>
                    <a:pt x="2171" y="12095"/>
                    <a:pt x="26" y="12056"/>
                  </a:cubicBezTo>
                  <a:cubicBezTo>
                    <a:pt x="26" y="12306"/>
                    <a:pt x="1" y="12582"/>
                    <a:pt x="1" y="12833"/>
                  </a:cubicBezTo>
                  <a:cubicBezTo>
                    <a:pt x="1" y="19650"/>
                    <a:pt x="3635" y="25640"/>
                    <a:pt x="9074" y="28948"/>
                  </a:cubicBezTo>
                  <a:cubicBezTo>
                    <a:pt x="14613" y="26367"/>
                    <a:pt x="23334" y="20803"/>
                    <a:pt x="30101" y="16718"/>
                  </a:cubicBezTo>
                  <a:cubicBezTo>
                    <a:pt x="33736" y="14537"/>
                    <a:pt x="36116" y="13209"/>
                    <a:pt x="37746" y="12081"/>
                  </a:cubicBezTo>
                  <a:cubicBezTo>
                    <a:pt x="37545" y="7419"/>
                    <a:pt x="35690" y="3209"/>
                    <a:pt x="327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3064675" y="831475"/>
              <a:ext cx="689250" cy="285125"/>
            </a:xfrm>
            <a:custGeom>
              <a:rect b="b" l="l" r="r" t="t"/>
              <a:pathLst>
                <a:path extrusionOk="0" h="11405" w="27570">
                  <a:moveTo>
                    <a:pt x="17344" y="0"/>
                  </a:moveTo>
                  <a:cubicBezTo>
                    <a:pt x="9575" y="0"/>
                    <a:pt x="2908" y="4712"/>
                    <a:pt x="1" y="11404"/>
                  </a:cubicBezTo>
                  <a:lnTo>
                    <a:pt x="1" y="11404"/>
                  </a:lnTo>
                  <a:cubicBezTo>
                    <a:pt x="4412" y="10677"/>
                    <a:pt x="13234" y="9524"/>
                    <a:pt x="17269" y="7895"/>
                  </a:cubicBezTo>
                  <a:cubicBezTo>
                    <a:pt x="21079" y="6366"/>
                    <a:pt x="25590" y="4913"/>
                    <a:pt x="27570" y="3033"/>
                  </a:cubicBezTo>
                  <a:cubicBezTo>
                    <a:pt x="24612" y="1128"/>
                    <a:pt x="21129" y="0"/>
                    <a:pt x="17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3569700" y="1218075"/>
              <a:ext cx="401025" cy="384750"/>
            </a:xfrm>
            <a:custGeom>
              <a:rect b="b" l="l" r="r" t="t"/>
              <a:pathLst>
                <a:path extrusionOk="0" h="15390" w="16041">
                  <a:moveTo>
                    <a:pt x="15715" y="0"/>
                  </a:moveTo>
                  <a:cubicBezTo>
                    <a:pt x="11379" y="4211"/>
                    <a:pt x="0" y="15314"/>
                    <a:pt x="351" y="15389"/>
                  </a:cubicBezTo>
                  <a:cubicBezTo>
                    <a:pt x="354" y="15389"/>
                    <a:pt x="357" y="15390"/>
                    <a:pt x="361" y="15390"/>
                  </a:cubicBezTo>
                  <a:cubicBezTo>
                    <a:pt x="847" y="15390"/>
                    <a:pt x="10316" y="10530"/>
                    <a:pt x="15539" y="7694"/>
                  </a:cubicBezTo>
                  <a:cubicBezTo>
                    <a:pt x="15865" y="6316"/>
                    <a:pt x="16041" y="4887"/>
                    <a:pt x="16041" y="3434"/>
                  </a:cubicBezTo>
                  <a:cubicBezTo>
                    <a:pt x="16041" y="2256"/>
                    <a:pt x="15915" y="1103"/>
                    <a:pt x="15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3061550" y="1302325"/>
              <a:ext cx="609675" cy="324925"/>
            </a:xfrm>
            <a:custGeom>
              <a:rect b="b" l="l" r="r" t="t"/>
              <a:pathLst>
                <a:path extrusionOk="0" h="12997" w="24387">
                  <a:moveTo>
                    <a:pt x="23527" y="0"/>
                  </a:moveTo>
                  <a:cubicBezTo>
                    <a:pt x="21221" y="0"/>
                    <a:pt x="5066" y="5931"/>
                    <a:pt x="0" y="7257"/>
                  </a:cubicBezTo>
                  <a:cubicBezTo>
                    <a:pt x="903" y="9387"/>
                    <a:pt x="2181" y="11342"/>
                    <a:pt x="3735" y="12996"/>
                  </a:cubicBezTo>
                  <a:cubicBezTo>
                    <a:pt x="9650" y="10289"/>
                    <a:pt x="24387" y="791"/>
                    <a:pt x="23785" y="64"/>
                  </a:cubicBezTo>
                  <a:cubicBezTo>
                    <a:pt x="23750" y="21"/>
                    <a:pt x="23663" y="0"/>
                    <a:pt x="23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3612300" y="1022575"/>
              <a:ext cx="303300" cy="202100"/>
            </a:xfrm>
            <a:custGeom>
              <a:rect b="b" l="l" r="r" t="t"/>
              <a:pathLst>
                <a:path extrusionOk="0" h="8084" w="12132">
                  <a:moveTo>
                    <a:pt x="10602" y="1"/>
                  </a:moveTo>
                  <a:cubicBezTo>
                    <a:pt x="7695" y="2131"/>
                    <a:pt x="1" y="7770"/>
                    <a:pt x="76" y="8071"/>
                  </a:cubicBezTo>
                  <a:cubicBezTo>
                    <a:pt x="78" y="8080"/>
                    <a:pt x="89" y="8084"/>
                    <a:pt x="108" y="8084"/>
                  </a:cubicBezTo>
                  <a:cubicBezTo>
                    <a:pt x="684" y="8084"/>
                    <a:pt x="8758" y="4106"/>
                    <a:pt x="12131" y="2432"/>
                  </a:cubicBezTo>
                  <a:cubicBezTo>
                    <a:pt x="11680" y="1580"/>
                    <a:pt x="11179" y="778"/>
                    <a:pt x="106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3032100" y="1148400"/>
              <a:ext cx="332725" cy="85975"/>
            </a:xfrm>
            <a:custGeom>
              <a:rect b="b" l="l" r="r" t="t"/>
              <a:pathLst>
                <a:path extrusionOk="0" h="3439" w="13309">
                  <a:moveTo>
                    <a:pt x="11892" y="1"/>
                  </a:moveTo>
                  <a:cubicBezTo>
                    <a:pt x="9582" y="1"/>
                    <a:pt x="3681" y="630"/>
                    <a:pt x="527" y="958"/>
                  </a:cubicBezTo>
                  <a:cubicBezTo>
                    <a:pt x="301" y="1760"/>
                    <a:pt x="126" y="2587"/>
                    <a:pt x="1" y="3439"/>
                  </a:cubicBezTo>
                  <a:cubicBezTo>
                    <a:pt x="4136" y="2662"/>
                    <a:pt x="13309" y="532"/>
                    <a:pt x="12833" y="105"/>
                  </a:cubicBezTo>
                  <a:cubicBezTo>
                    <a:pt x="12746" y="32"/>
                    <a:pt x="12409" y="1"/>
                    <a:pt x="11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3175575" y="831475"/>
              <a:ext cx="392900" cy="131850"/>
            </a:xfrm>
            <a:custGeom>
              <a:rect b="b" l="l" r="r" t="t"/>
              <a:pathLst>
                <a:path extrusionOk="0" h="5274" w="15716">
                  <a:moveTo>
                    <a:pt x="12908" y="0"/>
                  </a:moveTo>
                  <a:cubicBezTo>
                    <a:pt x="7921" y="0"/>
                    <a:pt x="3384" y="1955"/>
                    <a:pt x="1" y="5138"/>
                  </a:cubicBezTo>
                  <a:cubicBezTo>
                    <a:pt x="486" y="5225"/>
                    <a:pt x="1032" y="5274"/>
                    <a:pt x="1587" y="5274"/>
                  </a:cubicBezTo>
                  <a:cubicBezTo>
                    <a:pt x="2320" y="5274"/>
                    <a:pt x="3068" y="5188"/>
                    <a:pt x="3710" y="4988"/>
                  </a:cubicBezTo>
                  <a:cubicBezTo>
                    <a:pt x="5590" y="4412"/>
                    <a:pt x="12933" y="1855"/>
                    <a:pt x="15715" y="226"/>
                  </a:cubicBezTo>
                  <a:cubicBezTo>
                    <a:pt x="14813" y="101"/>
                    <a:pt x="13886" y="0"/>
                    <a:pt x="12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3198775" y="872200"/>
              <a:ext cx="771950" cy="904175"/>
            </a:xfrm>
            <a:custGeom>
              <a:rect b="b" l="l" r="r" t="t"/>
              <a:pathLst>
                <a:path extrusionOk="0" h="36167" w="30878">
                  <a:moveTo>
                    <a:pt x="19624" y="1"/>
                  </a:moveTo>
                  <a:lnTo>
                    <a:pt x="19624" y="1"/>
                  </a:lnTo>
                  <a:cubicBezTo>
                    <a:pt x="23835" y="3459"/>
                    <a:pt x="26542" y="8722"/>
                    <a:pt x="26542" y="14612"/>
                  </a:cubicBezTo>
                  <a:cubicBezTo>
                    <a:pt x="26542" y="25038"/>
                    <a:pt x="18071" y="33484"/>
                    <a:pt x="7644" y="33484"/>
                  </a:cubicBezTo>
                  <a:cubicBezTo>
                    <a:pt x="4938" y="33484"/>
                    <a:pt x="2356" y="32908"/>
                    <a:pt x="0" y="31880"/>
                  </a:cubicBezTo>
                  <a:lnTo>
                    <a:pt x="0" y="31880"/>
                  </a:lnTo>
                  <a:cubicBezTo>
                    <a:pt x="3258" y="34537"/>
                    <a:pt x="7444" y="36166"/>
                    <a:pt x="11980" y="36166"/>
                  </a:cubicBezTo>
                  <a:cubicBezTo>
                    <a:pt x="22431" y="36166"/>
                    <a:pt x="30878" y="27695"/>
                    <a:pt x="30878" y="17269"/>
                  </a:cubicBezTo>
                  <a:cubicBezTo>
                    <a:pt x="30878" y="9549"/>
                    <a:pt x="26241" y="2933"/>
                    <a:pt x="19624" y="1"/>
                  </a:cubicBezTo>
                  <a:close/>
                </a:path>
              </a:pathLst>
            </a:custGeom>
            <a:solidFill>
              <a:srgbClr val="FFE599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" name="Google Shape;206;p6"/>
          <p:cNvGrpSpPr/>
          <p:nvPr/>
        </p:nvGrpSpPr>
        <p:grpSpPr>
          <a:xfrm rot="3093417">
            <a:off x="8636001" y="2058773"/>
            <a:ext cx="235009" cy="225010"/>
            <a:chOff x="3483800" y="1530650"/>
            <a:chExt cx="1459674" cy="1397574"/>
          </a:xfrm>
        </p:grpSpPr>
        <p:sp>
          <p:nvSpPr>
            <p:cNvPr id="207" name="Google Shape;207;p6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6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" name="Google Shape;216;p6"/>
          <p:cNvGrpSpPr/>
          <p:nvPr/>
        </p:nvGrpSpPr>
        <p:grpSpPr>
          <a:xfrm rot="-2454324">
            <a:off x="5278696" y="4709403"/>
            <a:ext cx="184297" cy="165881"/>
            <a:chOff x="3931664" y="3196564"/>
            <a:chExt cx="819834" cy="761359"/>
          </a:xfrm>
        </p:grpSpPr>
        <p:sp>
          <p:nvSpPr>
            <p:cNvPr id="217" name="Google Shape;217;p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" name="Google Shape;220;p6"/>
          <p:cNvSpPr txBox="1"/>
          <p:nvPr>
            <p:ph type="ctrTitle"/>
          </p:nvPr>
        </p:nvSpPr>
        <p:spPr>
          <a:xfrm>
            <a:off x="1755300" y="1795813"/>
            <a:ext cx="5633400" cy="98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000">
                <a:latin typeface="Cuprum"/>
                <a:ea typeface="Cuprum"/>
                <a:cs typeface="Cuprum"/>
                <a:sym typeface="Cupr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21" name="Google Shape;221;p6"/>
          <p:cNvSpPr txBox="1"/>
          <p:nvPr>
            <p:ph idx="1" type="subTitle"/>
          </p:nvPr>
        </p:nvSpPr>
        <p:spPr>
          <a:xfrm>
            <a:off x="1755300" y="2831688"/>
            <a:ext cx="5633400" cy="5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300">
                <a:latin typeface="Karla"/>
                <a:ea typeface="Karla"/>
                <a:cs typeface="Karla"/>
                <a:sym typeface="Karl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p43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7" name="Google Shape;1807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8" name="Google Shape;1808;p43"/>
          <p:cNvSpPr/>
          <p:nvPr/>
        </p:nvSpPr>
        <p:spPr>
          <a:xfrm flipH="1">
            <a:off x="-1802521" y="-114300"/>
            <a:ext cx="4423146" cy="6000703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43"/>
          <p:cNvSpPr/>
          <p:nvPr/>
        </p:nvSpPr>
        <p:spPr>
          <a:xfrm rot="10800000">
            <a:off x="7479301" y="-542730"/>
            <a:ext cx="5253633" cy="5884059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37FEF"/>
              </a:solidFill>
            </a:endParaRPr>
          </a:p>
        </p:txBody>
      </p:sp>
      <p:grpSp>
        <p:nvGrpSpPr>
          <p:cNvPr id="1810" name="Google Shape;1810;p43"/>
          <p:cNvGrpSpPr/>
          <p:nvPr/>
        </p:nvGrpSpPr>
        <p:grpSpPr>
          <a:xfrm>
            <a:off x="6985149" y="261297"/>
            <a:ext cx="318260" cy="295560"/>
            <a:chOff x="3931664" y="3196564"/>
            <a:chExt cx="819834" cy="761359"/>
          </a:xfrm>
        </p:grpSpPr>
        <p:sp>
          <p:nvSpPr>
            <p:cNvPr id="1811" name="Google Shape;1811;p43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43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43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4" name="Google Shape;1814;p43"/>
          <p:cNvGrpSpPr/>
          <p:nvPr/>
        </p:nvGrpSpPr>
        <p:grpSpPr>
          <a:xfrm>
            <a:off x="7030779" y="728689"/>
            <a:ext cx="193699" cy="185318"/>
            <a:chOff x="3483800" y="1530650"/>
            <a:chExt cx="1459674" cy="1397574"/>
          </a:xfrm>
        </p:grpSpPr>
        <p:sp>
          <p:nvSpPr>
            <p:cNvPr id="1815" name="Google Shape;1815;p43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43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43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43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43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43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4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4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43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4" name="Google Shape;1824;p43"/>
          <p:cNvSpPr txBox="1"/>
          <p:nvPr>
            <p:ph type="title"/>
          </p:nvPr>
        </p:nvSpPr>
        <p:spPr>
          <a:xfrm>
            <a:off x="3168000" y="1646125"/>
            <a:ext cx="2808000" cy="7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8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25" name="Google Shape;1825;p43"/>
          <p:cNvSpPr txBox="1"/>
          <p:nvPr>
            <p:ph idx="1" type="subTitle"/>
          </p:nvPr>
        </p:nvSpPr>
        <p:spPr>
          <a:xfrm>
            <a:off x="2734050" y="2671158"/>
            <a:ext cx="3675900" cy="82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1826" name="Google Shape;1826;p43"/>
          <p:cNvGrpSpPr/>
          <p:nvPr/>
        </p:nvGrpSpPr>
        <p:grpSpPr>
          <a:xfrm>
            <a:off x="7133488" y="3542250"/>
            <a:ext cx="652900" cy="652900"/>
            <a:chOff x="2751400" y="2498775"/>
            <a:chExt cx="652900" cy="652900"/>
          </a:xfrm>
        </p:grpSpPr>
        <p:sp>
          <p:nvSpPr>
            <p:cNvPr id="1827" name="Google Shape;1827;p43"/>
            <p:cNvSpPr/>
            <p:nvPr/>
          </p:nvSpPr>
          <p:spPr>
            <a:xfrm>
              <a:off x="2751400" y="2498775"/>
              <a:ext cx="652900" cy="652900"/>
            </a:xfrm>
            <a:custGeom>
              <a:rect b="b" l="l" r="r" t="t"/>
              <a:pathLst>
                <a:path extrusionOk="0" h="26116" w="26116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43"/>
            <p:cNvSpPr/>
            <p:nvPr/>
          </p:nvSpPr>
          <p:spPr>
            <a:xfrm>
              <a:off x="2758925" y="2889025"/>
              <a:ext cx="637875" cy="187500"/>
            </a:xfrm>
            <a:custGeom>
              <a:rect b="b" l="l" r="r" t="t"/>
              <a:pathLst>
                <a:path extrusionOk="0" h="7500" w="25515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43"/>
            <p:cNvSpPr/>
            <p:nvPr/>
          </p:nvSpPr>
          <p:spPr>
            <a:xfrm>
              <a:off x="2761425" y="2606275"/>
              <a:ext cx="637250" cy="224850"/>
            </a:xfrm>
            <a:custGeom>
              <a:rect b="b" l="l" r="r" t="t"/>
              <a:pathLst>
                <a:path extrusionOk="0" h="8994" w="2549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43"/>
            <p:cNvSpPr/>
            <p:nvPr/>
          </p:nvSpPr>
          <p:spPr>
            <a:xfrm>
              <a:off x="2907425" y="2498775"/>
              <a:ext cx="319575" cy="93675"/>
            </a:xfrm>
            <a:custGeom>
              <a:rect b="b" l="l" r="r" t="t"/>
              <a:pathLst>
                <a:path extrusionOk="0" h="3747" w="12783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43"/>
            <p:cNvSpPr/>
            <p:nvPr/>
          </p:nvSpPr>
          <p:spPr>
            <a:xfrm>
              <a:off x="2754525" y="2694275"/>
              <a:ext cx="632875" cy="116125"/>
            </a:xfrm>
            <a:custGeom>
              <a:rect b="b" l="l" r="r" t="t"/>
              <a:pathLst>
                <a:path extrusionOk="0" h="4645" w="25315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43"/>
            <p:cNvSpPr/>
            <p:nvPr/>
          </p:nvSpPr>
          <p:spPr>
            <a:xfrm>
              <a:off x="2752025" y="2829175"/>
              <a:ext cx="619075" cy="167125"/>
            </a:xfrm>
            <a:custGeom>
              <a:rect b="b" l="l" r="r" t="t"/>
              <a:pathLst>
                <a:path extrusionOk="0" h="6685" w="24763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43"/>
            <p:cNvSpPr/>
            <p:nvPr/>
          </p:nvSpPr>
          <p:spPr>
            <a:xfrm>
              <a:off x="2817825" y="2553600"/>
              <a:ext cx="483100" cy="74275"/>
            </a:xfrm>
            <a:custGeom>
              <a:rect b="b" l="l" r="r" t="t"/>
              <a:pathLst>
                <a:path extrusionOk="0" h="2971" w="19324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43"/>
            <p:cNvSpPr/>
            <p:nvPr/>
          </p:nvSpPr>
          <p:spPr>
            <a:xfrm>
              <a:off x="2823450" y="2981950"/>
              <a:ext cx="492500" cy="130900"/>
            </a:xfrm>
            <a:custGeom>
              <a:rect b="b" l="l" r="r" t="t"/>
              <a:pathLst>
                <a:path extrusionOk="0" h="5236" w="1970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43"/>
            <p:cNvSpPr/>
            <p:nvPr/>
          </p:nvSpPr>
          <p:spPr>
            <a:xfrm>
              <a:off x="2842250" y="2542625"/>
              <a:ext cx="562050" cy="609050"/>
            </a:xfrm>
            <a:custGeom>
              <a:rect b="b" l="l" r="r" t="t"/>
              <a:pathLst>
                <a:path extrusionOk="0" h="24362" w="22482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6" name="Google Shape;1836;p43"/>
          <p:cNvGrpSpPr/>
          <p:nvPr/>
        </p:nvGrpSpPr>
        <p:grpSpPr>
          <a:xfrm>
            <a:off x="591150" y="540000"/>
            <a:ext cx="1040525" cy="1040525"/>
            <a:chOff x="591150" y="540000"/>
            <a:chExt cx="1040525" cy="1040525"/>
          </a:xfrm>
        </p:grpSpPr>
        <p:sp>
          <p:nvSpPr>
            <p:cNvPr id="1837" name="Google Shape;1837;p43"/>
            <p:cNvSpPr/>
            <p:nvPr/>
          </p:nvSpPr>
          <p:spPr>
            <a:xfrm>
              <a:off x="591150" y="540000"/>
              <a:ext cx="1040525" cy="1040525"/>
            </a:xfrm>
            <a:custGeom>
              <a:rect b="b" l="l" r="r" t="t"/>
              <a:pathLst>
                <a:path extrusionOk="0" h="37345" w="37345">
                  <a:moveTo>
                    <a:pt x="18673" y="0"/>
                  </a:moveTo>
                  <a:cubicBezTo>
                    <a:pt x="8372" y="0"/>
                    <a:pt x="1" y="8346"/>
                    <a:pt x="1" y="18672"/>
                  </a:cubicBezTo>
                  <a:cubicBezTo>
                    <a:pt x="1" y="28973"/>
                    <a:pt x="8372" y="37344"/>
                    <a:pt x="18673" y="37344"/>
                  </a:cubicBezTo>
                  <a:cubicBezTo>
                    <a:pt x="28998" y="37344"/>
                    <a:pt x="37344" y="28973"/>
                    <a:pt x="37344" y="18672"/>
                  </a:cubicBezTo>
                  <a:cubicBezTo>
                    <a:pt x="37344" y="8346"/>
                    <a:pt x="28998" y="0"/>
                    <a:pt x="18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43"/>
            <p:cNvSpPr/>
            <p:nvPr/>
          </p:nvSpPr>
          <p:spPr>
            <a:xfrm>
              <a:off x="591150" y="759975"/>
              <a:ext cx="1040525" cy="602359"/>
            </a:xfrm>
            <a:custGeom>
              <a:rect b="b" l="l" r="r" t="t"/>
              <a:pathLst>
                <a:path extrusionOk="0" h="21619" w="37345">
                  <a:moveTo>
                    <a:pt x="33911" y="0"/>
                  </a:moveTo>
                  <a:cubicBezTo>
                    <a:pt x="30552" y="1028"/>
                    <a:pt x="28322" y="6918"/>
                    <a:pt x="25966" y="7494"/>
                  </a:cubicBezTo>
                  <a:cubicBezTo>
                    <a:pt x="23234" y="8196"/>
                    <a:pt x="18322" y="10677"/>
                    <a:pt x="13259" y="10752"/>
                  </a:cubicBezTo>
                  <a:cubicBezTo>
                    <a:pt x="13238" y="10753"/>
                    <a:pt x="13216" y="10753"/>
                    <a:pt x="13195" y="10753"/>
                  </a:cubicBezTo>
                  <a:cubicBezTo>
                    <a:pt x="9192" y="10753"/>
                    <a:pt x="6198" y="3720"/>
                    <a:pt x="2783" y="1003"/>
                  </a:cubicBezTo>
                  <a:cubicBezTo>
                    <a:pt x="1028" y="3835"/>
                    <a:pt x="1" y="7193"/>
                    <a:pt x="1" y="10777"/>
                  </a:cubicBezTo>
                  <a:cubicBezTo>
                    <a:pt x="1" y="14712"/>
                    <a:pt x="1229" y="18371"/>
                    <a:pt x="3334" y="21379"/>
                  </a:cubicBezTo>
                  <a:cubicBezTo>
                    <a:pt x="4624" y="21295"/>
                    <a:pt x="6194" y="20931"/>
                    <a:pt x="8178" y="20931"/>
                  </a:cubicBezTo>
                  <a:cubicBezTo>
                    <a:pt x="9163" y="20931"/>
                    <a:pt x="10249" y="21021"/>
                    <a:pt x="11454" y="21279"/>
                  </a:cubicBezTo>
                  <a:cubicBezTo>
                    <a:pt x="12565" y="21517"/>
                    <a:pt x="13500" y="21619"/>
                    <a:pt x="14316" y="21619"/>
                  </a:cubicBezTo>
                  <a:cubicBezTo>
                    <a:pt x="18046" y="21619"/>
                    <a:pt x="19264" y="19484"/>
                    <a:pt x="23234" y="18497"/>
                  </a:cubicBezTo>
                  <a:cubicBezTo>
                    <a:pt x="24192" y="18265"/>
                    <a:pt x="25311" y="18178"/>
                    <a:pt x="26530" y="18178"/>
                  </a:cubicBezTo>
                  <a:cubicBezTo>
                    <a:pt x="29265" y="18178"/>
                    <a:pt x="32498" y="18614"/>
                    <a:pt x="35515" y="18822"/>
                  </a:cubicBezTo>
                  <a:cubicBezTo>
                    <a:pt x="36693" y="16391"/>
                    <a:pt x="37344" y="13659"/>
                    <a:pt x="37344" y="10777"/>
                  </a:cubicBezTo>
                  <a:cubicBezTo>
                    <a:pt x="37344" y="6742"/>
                    <a:pt x="36066" y="3033"/>
                    <a:pt x="339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43"/>
            <p:cNvSpPr/>
            <p:nvPr/>
          </p:nvSpPr>
          <p:spPr>
            <a:xfrm>
              <a:off x="745481" y="540000"/>
              <a:ext cx="710215" cy="295343"/>
            </a:xfrm>
            <a:custGeom>
              <a:rect b="b" l="l" r="r" t="t"/>
              <a:pathLst>
                <a:path extrusionOk="0" h="10600" w="25490">
                  <a:moveTo>
                    <a:pt x="13134" y="0"/>
                  </a:moveTo>
                  <a:cubicBezTo>
                    <a:pt x="8021" y="0"/>
                    <a:pt x="3359" y="2056"/>
                    <a:pt x="1" y="5414"/>
                  </a:cubicBezTo>
                  <a:cubicBezTo>
                    <a:pt x="1304" y="7394"/>
                    <a:pt x="3610" y="9850"/>
                    <a:pt x="5915" y="10226"/>
                  </a:cubicBezTo>
                  <a:cubicBezTo>
                    <a:pt x="7236" y="10446"/>
                    <a:pt x="8717" y="10599"/>
                    <a:pt x="10203" y="10599"/>
                  </a:cubicBezTo>
                  <a:cubicBezTo>
                    <a:pt x="12780" y="10599"/>
                    <a:pt x="15373" y="10139"/>
                    <a:pt x="17169" y="8772"/>
                  </a:cubicBezTo>
                  <a:cubicBezTo>
                    <a:pt x="19449" y="7043"/>
                    <a:pt x="23936" y="6592"/>
                    <a:pt x="25489" y="4662"/>
                  </a:cubicBezTo>
                  <a:cubicBezTo>
                    <a:pt x="22181" y="1755"/>
                    <a:pt x="17870" y="0"/>
                    <a:pt x="13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43"/>
            <p:cNvSpPr/>
            <p:nvPr/>
          </p:nvSpPr>
          <p:spPr>
            <a:xfrm>
              <a:off x="783206" y="1371779"/>
              <a:ext cx="731140" cy="208746"/>
            </a:xfrm>
            <a:custGeom>
              <a:rect b="b" l="l" r="r" t="t"/>
              <a:pathLst>
                <a:path extrusionOk="0" h="7492" w="26241">
                  <a:moveTo>
                    <a:pt x="24003" y="1"/>
                  </a:moveTo>
                  <a:cubicBezTo>
                    <a:pt x="22615" y="1"/>
                    <a:pt x="20868" y="387"/>
                    <a:pt x="18922" y="674"/>
                  </a:cubicBezTo>
                  <a:cubicBezTo>
                    <a:pt x="15396" y="1187"/>
                    <a:pt x="12817" y="2702"/>
                    <a:pt x="9306" y="2702"/>
                  </a:cubicBezTo>
                  <a:cubicBezTo>
                    <a:pt x="8699" y="2702"/>
                    <a:pt x="8065" y="2657"/>
                    <a:pt x="7394" y="2554"/>
                  </a:cubicBezTo>
                  <a:cubicBezTo>
                    <a:pt x="6534" y="2429"/>
                    <a:pt x="5772" y="2373"/>
                    <a:pt x="5068" y="2373"/>
                  </a:cubicBezTo>
                  <a:cubicBezTo>
                    <a:pt x="3226" y="2373"/>
                    <a:pt x="1777" y="2755"/>
                    <a:pt x="0" y="3281"/>
                  </a:cubicBezTo>
                  <a:cubicBezTo>
                    <a:pt x="3208" y="5912"/>
                    <a:pt x="7318" y="7491"/>
                    <a:pt x="11780" y="7491"/>
                  </a:cubicBezTo>
                  <a:cubicBezTo>
                    <a:pt x="17619" y="7491"/>
                    <a:pt x="22807" y="4809"/>
                    <a:pt x="26241" y="649"/>
                  </a:cubicBezTo>
                  <a:cubicBezTo>
                    <a:pt x="25682" y="170"/>
                    <a:pt x="24921" y="1"/>
                    <a:pt x="24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43"/>
            <p:cNvSpPr/>
            <p:nvPr/>
          </p:nvSpPr>
          <p:spPr>
            <a:xfrm>
              <a:off x="751778" y="795583"/>
              <a:ext cx="199050" cy="118889"/>
            </a:xfrm>
            <a:custGeom>
              <a:rect b="b" l="l" r="r" t="t"/>
              <a:pathLst>
                <a:path extrusionOk="0" h="4267" w="7144">
                  <a:moveTo>
                    <a:pt x="3058" y="1"/>
                  </a:moveTo>
                  <a:cubicBezTo>
                    <a:pt x="2880" y="1"/>
                    <a:pt x="2726" y="17"/>
                    <a:pt x="2607" y="51"/>
                  </a:cubicBezTo>
                  <a:cubicBezTo>
                    <a:pt x="1053" y="452"/>
                    <a:pt x="0" y="903"/>
                    <a:pt x="953" y="1930"/>
                  </a:cubicBezTo>
                  <a:cubicBezTo>
                    <a:pt x="1809" y="2855"/>
                    <a:pt x="2869" y="4266"/>
                    <a:pt x="4077" y="4266"/>
                  </a:cubicBezTo>
                  <a:cubicBezTo>
                    <a:pt x="4212" y="4266"/>
                    <a:pt x="4348" y="4249"/>
                    <a:pt x="4486" y="4211"/>
                  </a:cubicBezTo>
                  <a:cubicBezTo>
                    <a:pt x="5840" y="3810"/>
                    <a:pt x="7143" y="2482"/>
                    <a:pt x="6441" y="1429"/>
                  </a:cubicBezTo>
                  <a:cubicBezTo>
                    <a:pt x="5866" y="533"/>
                    <a:pt x="4074" y="1"/>
                    <a:pt x="3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43"/>
            <p:cNvSpPr/>
            <p:nvPr/>
          </p:nvSpPr>
          <p:spPr>
            <a:xfrm>
              <a:off x="1035278" y="771315"/>
              <a:ext cx="567058" cy="640977"/>
            </a:xfrm>
            <a:custGeom>
              <a:rect b="b" l="l" r="r" t="t"/>
              <a:pathLst>
                <a:path extrusionOk="0" h="23005" w="20352">
                  <a:moveTo>
                    <a:pt x="15529" y="0"/>
                  </a:moveTo>
                  <a:cubicBezTo>
                    <a:pt x="15203" y="0"/>
                    <a:pt x="14344" y="338"/>
                    <a:pt x="11931" y="1323"/>
                  </a:cubicBezTo>
                  <a:cubicBezTo>
                    <a:pt x="10336" y="1977"/>
                    <a:pt x="9201" y="2218"/>
                    <a:pt x="8377" y="2218"/>
                  </a:cubicBezTo>
                  <a:cubicBezTo>
                    <a:pt x="6094" y="2218"/>
                    <a:pt x="6191" y="373"/>
                    <a:pt x="5462" y="373"/>
                  </a:cubicBezTo>
                  <a:cubicBezTo>
                    <a:pt x="5416" y="373"/>
                    <a:pt x="5367" y="380"/>
                    <a:pt x="5314" y="395"/>
                  </a:cubicBezTo>
                  <a:cubicBezTo>
                    <a:pt x="4111" y="721"/>
                    <a:pt x="2908" y="2250"/>
                    <a:pt x="3234" y="3002"/>
                  </a:cubicBezTo>
                  <a:cubicBezTo>
                    <a:pt x="3585" y="3729"/>
                    <a:pt x="4687" y="6110"/>
                    <a:pt x="4286" y="6185"/>
                  </a:cubicBezTo>
                  <a:cubicBezTo>
                    <a:pt x="2206" y="6511"/>
                    <a:pt x="577" y="6160"/>
                    <a:pt x="753" y="7613"/>
                  </a:cubicBezTo>
                  <a:cubicBezTo>
                    <a:pt x="928" y="9067"/>
                    <a:pt x="2632" y="10696"/>
                    <a:pt x="3685" y="11222"/>
                  </a:cubicBezTo>
                  <a:cubicBezTo>
                    <a:pt x="4712" y="11724"/>
                    <a:pt x="5139" y="12501"/>
                    <a:pt x="4286" y="13278"/>
                  </a:cubicBezTo>
                  <a:cubicBezTo>
                    <a:pt x="3409" y="14055"/>
                    <a:pt x="3610" y="13729"/>
                    <a:pt x="2231" y="14456"/>
                  </a:cubicBezTo>
                  <a:cubicBezTo>
                    <a:pt x="828" y="15182"/>
                    <a:pt x="1" y="14230"/>
                    <a:pt x="201" y="15608"/>
                  </a:cubicBezTo>
                  <a:cubicBezTo>
                    <a:pt x="402" y="16987"/>
                    <a:pt x="978" y="17714"/>
                    <a:pt x="1931" y="19318"/>
                  </a:cubicBezTo>
                  <a:cubicBezTo>
                    <a:pt x="2908" y="20947"/>
                    <a:pt x="7720" y="22902"/>
                    <a:pt x="8497" y="23002"/>
                  </a:cubicBezTo>
                  <a:cubicBezTo>
                    <a:pt x="8516" y="23004"/>
                    <a:pt x="8534" y="23005"/>
                    <a:pt x="8552" y="23005"/>
                  </a:cubicBezTo>
                  <a:cubicBezTo>
                    <a:pt x="9245" y="23005"/>
                    <a:pt x="9176" y="21583"/>
                    <a:pt x="9249" y="19994"/>
                  </a:cubicBezTo>
                  <a:cubicBezTo>
                    <a:pt x="9349" y="18365"/>
                    <a:pt x="8823" y="17613"/>
                    <a:pt x="10301" y="16661"/>
                  </a:cubicBezTo>
                  <a:cubicBezTo>
                    <a:pt x="11755" y="15684"/>
                    <a:pt x="13560" y="16586"/>
                    <a:pt x="13635" y="14581"/>
                  </a:cubicBezTo>
                  <a:cubicBezTo>
                    <a:pt x="13735" y="12601"/>
                    <a:pt x="11931" y="12250"/>
                    <a:pt x="12432" y="11047"/>
                  </a:cubicBezTo>
                  <a:cubicBezTo>
                    <a:pt x="12760" y="10297"/>
                    <a:pt x="13847" y="9947"/>
                    <a:pt x="14851" y="9947"/>
                  </a:cubicBezTo>
                  <a:cubicBezTo>
                    <a:pt x="15457" y="9947"/>
                    <a:pt x="16033" y="10075"/>
                    <a:pt x="16392" y="10320"/>
                  </a:cubicBezTo>
                  <a:cubicBezTo>
                    <a:pt x="17050" y="10771"/>
                    <a:pt x="17541" y="11485"/>
                    <a:pt x="18038" y="11485"/>
                  </a:cubicBezTo>
                  <a:cubicBezTo>
                    <a:pt x="18260" y="11485"/>
                    <a:pt x="18483" y="11343"/>
                    <a:pt x="18723" y="10972"/>
                  </a:cubicBezTo>
                  <a:cubicBezTo>
                    <a:pt x="19500" y="9769"/>
                    <a:pt x="19575" y="8616"/>
                    <a:pt x="19750" y="8014"/>
                  </a:cubicBezTo>
                  <a:cubicBezTo>
                    <a:pt x="19926" y="7438"/>
                    <a:pt x="19500" y="5633"/>
                    <a:pt x="19750" y="5132"/>
                  </a:cubicBezTo>
                  <a:cubicBezTo>
                    <a:pt x="20001" y="4631"/>
                    <a:pt x="20352" y="2100"/>
                    <a:pt x="17169" y="1323"/>
                  </a:cubicBezTo>
                  <a:cubicBezTo>
                    <a:pt x="15212" y="860"/>
                    <a:pt x="16050" y="0"/>
                    <a:pt x="155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43"/>
            <p:cNvSpPr/>
            <p:nvPr/>
          </p:nvSpPr>
          <p:spPr>
            <a:xfrm>
              <a:off x="816725" y="540000"/>
              <a:ext cx="483944" cy="230423"/>
            </a:xfrm>
            <a:custGeom>
              <a:rect b="b" l="l" r="r" t="t"/>
              <a:pathLst>
                <a:path extrusionOk="0" h="8270" w="17369">
                  <a:moveTo>
                    <a:pt x="10577" y="0"/>
                  </a:moveTo>
                  <a:cubicBezTo>
                    <a:pt x="7143" y="0"/>
                    <a:pt x="3935" y="928"/>
                    <a:pt x="1153" y="2557"/>
                  </a:cubicBezTo>
                  <a:cubicBezTo>
                    <a:pt x="326" y="3810"/>
                    <a:pt x="0" y="4938"/>
                    <a:pt x="602" y="5389"/>
                  </a:cubicBezTo>
                  <a:cubicBezTo>
                    <a:pt x="2155" y="6542"/>
                    <a:pt x="5589" y="6843"/>
                    <a:pt x="6441" y="7720"/>
                  </a:cubicBezTo>
                  <a:cubicBezTo>
                    <a:pt x="6798" y="8087"/>
                    <a:pt x="7581" y="8270"/>
                    <a:pt x="8441" y="8270"/>
                  </a:cubicBezTo>
                  <a:cubicBezTo>
                    <a:pt x="9634" y="8270"/>
                    <a:pt x="10975" y="7918"/>
                    <a:pt x="11529" y="7219"/>
                  </a:cubicBezTo>
                  <a:cubicBezTo>
                    <a:pt x="12456" y="6016"/>
                    <a:pt x="13158" y="5765"/>
                    <a:pt x="14536" y="4988"/>
                  </a:cubicBezTo>
                  <a:cubicBezTo>
                    <a:pt x="15890" y="4211"/>
                    <a:pt x="17369" y="2632"/>
                    <a:pt x="16667" y="1705"/>
                  </a:cubicBezTo>
                  <a:cubicBezTo>
                    <a:pt x="16491" y="1454"/>
                    <a:pt x="16040" y="1053"/>
                    <a:pt x="15389" y="627"/>
                  </a:cubicBezTo>
                  <a:cubicBezTo>
                    <a:pt x="13860" y="226"/>
                    <a:pt x="12256" y="0"/>
                    <a:pt x="10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43"/>
            <p:cNvSpPr/>
            <p:nvPr/>
          </p:nvSpPr>
          <p:spPr>
            <a:xfrm>
              <a:off x="591150" y="889730"/>
              <a:ext cx="335910" cy="604198"/>
            </a:xfrm>
            <a:custGeom>
              <a:rect b="b" l="l" r="r" t="t"/>
              <a:pathLst>
                <a:path extrusionOk="0" h="21685" w="12056">
                  <a:moveTo>
                    <a:pt x="2637" y="0"/>
                  </a:moveTo>
                  <a:cubicBezTo>
                    <a:pt x="1822" y="0"/>
                    <a:pt x="1119" y="254"/>
                    <a:pt x="778" y="857"/>
                  </a:cubicBezTo>
                  <a:cubicBezTo>
                    <a:pt x="276" y="2511"/>
                    <a:pt x="1" y="4291"/>
                    <a:pt x="1" y="6120"/>
                  </a:cubicBezTo>
                  <a:cubicBezTo>
                    <a:pt x="1" y="12612"/>
                    <a:pt x="3334" y="18326"/>
                    <a:pt x="8372" y="21684"/>
                  </a:cubicBezTo>
                  <a:cubicBezTo>
                    <a:pt x="9700" y="20832"/>
                    <a:pt x="9926" y="19830"/>
                    <a:pt x="10327" y="17800"/>
                  </a:cubicBezTo>
                  <a:cubicBezTo>
                    <a:pt x="10728" y="15769"/>
                    <a:pt x="11104" y="15318"/>
                    <a:pt x="10076" y="14291"/>
                  </a:cubicBezTo>
                  <a:cubicBezTo>
                    <a:pt x="9048" y="13288"/>
                    <a:pt x="5164" y="13063"/>
                    <a:pt x="4387" y="12411"/>
                  </a:cubicBezTo>
                  <a:cubicBezTo>
                    <a:pt x="3610" y="11734"/>
                    <a:pt x="3008" y="9554"/>
                    <a:pt x="3284" y="8852"/>
                  </a:cubicBezTo>
                  <a:cubicBezTo>
                    <a:pt x="3328" y="8734"/>
                    <a:pt x="3395" y="8684"/>
                    <a:pt x="3489" y="8684"/>
                  </a:cubicBezTo>
                  <a:cubicBezTo>
                    <a:pt x="3934" y="8684"/>
                    <a:pt x="4981" y="9812"/>
                    <a:pt x="6968" y="10206"/>
                  </a:cubicBezTo>
                  <a:cubicBezTo>
                    <a:pt x="7151" y="10242"/>
                    <a:pt x="7309" y="10259"/>
                    <a:pt x="7446" y="10259"/>
                  </a:cubicBezTo>
                  <a:cubicBezTo>
                    <a:pt x="9108" y="10259"/>
                    <a:pt x="7605" y="7760"/>
                    <a:pt x="8948" y="6972"/>
                  </a:cubicBezTo>
                  <a:cubicBezTo>
                    <a:pt x="10402" y="6120"/>
                    <a:pt x="10502" y="6020"/>
                    <a:pt x="11279" y="4917"/>
                  </a:cubicBezTo>
                  <a:cubicBezTo>
                    <a:pt x="12056" y="3789"/>
                    <a:pt x="7394" y="4642"/>
                    <a:pt x="6968" y="2586"/>
                  </a:cubicBezTo>
                  <a:cubicBezTo>
                    <a:pt x="6677" y="1182"/>
                    <a:pt x="4396" y="0"/>
                    <a:pt x="26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43"/>
            <p:cNvSpPr/>
            <p:nvPr/>
          </p:nvSpPr>
          <p:spPr>
            <a:xfrm>
              <a:off x="876072" y="1448318"/>
              <a:ext cx="528635" cy="132208"/>
            </a:xfrm>
            <a:custGeom>
              <a:rect b="b" l="l" r="r" t="t"/>
              <a:pathLst>
                <a:path extrusionOk="0" h="4745" w="18973">
                  <a:moveTo>
                    <a:pt x="14066" y="1"/>
                  </a:moveTo>
                  <a:cubicBezTo>
                    <a:pt x="13042" y="1"/>
                    <a:pt x="11946" y="367"/>
                    <a:pt x="11128" y="1185"/>
                  </a:cubicBezTo>
                  <a:cubicBezTo>
                    <a:pt x="10482" y="1857"/>
                    <a:pt x="9151" y="2069"/>
                    <a:pt x="7610" y="2069"/>
                  </a:cubicBezTo>
                  <a:cubicBezTo>
                    <a:pt x="6162" y="2069"/>
                    <a:pt x="4529" y="1881"/>
                    <a:pt x="3108" y="1711"/>
                  </a:cubicBezTo>
                  <a:cubicBezTo>
                    <a:pt x="2892" y="1687"/>
                    <a:pt x="2687" y="1676"/>
                    <a:pt x="2493" y="1676"/>
                  </a:cubicBezTo>
                  <a:cubicBezTo>
                    <a:pt x="1270" y="1676"/>
                    <a:pt x="476" y="2126"/>
                    <a:pt x="0" y="2689"/>
                  </a:cubicBezTo>
                  <a:cubicBezTo>
                    <a:pt x="2557" y="3992"/>
                    <a:pt x="5414" y="4744"/>
                    <a:pt x="8447" y="4744"/>
                  </a:cubicBezTo>
                  <a:cubicBezTo>
                    <a:pt x="12206" y="4744"/>
                    <a:pt x="15715" y="3616"/>
                    <a:pt x="18622" y="1711"/>
                  </a:cubicBezTo>
                  <a:cubicBezTo>
                    <a:pt x="18973" y="433"/>
                    <a:pt x="16692" y="809"/>
                    <a:pt x="15665" y="333"/>
                  </a:cubicBezTo>
                  <a:cubicBezTo>
                    <a:pt x="15196" y="116"/>
                    <a:pt x="14642" y="1"/>
                    <a:pt x="14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43"/>
            <p:cNvSpPr/>
            <p:nvPr/>
          </p:nvSpPr>
          <p:spPr>
            <a:xfrm>
              <a:off x="1501752" y="1180085"/>
              <a:ext cx="111756" cy="193728"/>
            </a:xfrm>
            <a:custGeom>
              <a:rect b="b" l="l" r="r" t="t"/>
              <a:pathLst>
                <a:path extrusionOk="0" h="6953" w="4011">
                  <a:moveTo>
                    <a:pt x="2703" y="1"/>
                  </a:moveTo>
                  <a:cubicBezTo>
                    <a:pt x="2264" y="1"/>
                    <a:pt x="1815" y="278"/>
                    <a:pt x="1354" y="1113"/>
                  </a:cubicBezTo>
                  <a:cubicBezTo>
                    <a:pt x="1" y="3519"/>
                    <a:pt x="301" y="6125"/>
                    <a:pt x="602" y="6551"/>
                  </a:cubicBezTo>
                  <a:cubicBezTo>
                    <a:pt x="652" y="6602"/>
                    <a:pt x="753" y="6752"/>
                    <a:pt x="878" y="6952"/>
                  </a:cubicBezTo>
                  <a:cubicBezTo>
                    <a:pt x="2306" y="5073"/>
                    <a:pt x="3384" y="2917"/>
                    <a:pt x="4011" y="561"/>
                  </a:cubicBezTo>
                  <a:cubicBezTo>
                    <a:pt x="3582" y="284"/>
                    <a:pt x="3147" y="1"/>
                    <a:pt x="2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43"/>
            <p:cNvSpPr/>
            <p:nvPr/>
          </p:nvSpPr>
          <p:spPr>
            <a:xfrm>
              <a:off x="818815" y="562346"/>
              <a:ext cx="812861" cy="1018179"/>
            </a:xfrm>
            <a:custGeom>
              <a:rect b="b" l="l" r="r" t="t"/>
              <a:pathLst>
                <a:path extrusionOk="0" h="36543" w="29174">
                  <a:moveTo>
                    <a:pt x="16015" y="0"/>
                  </a:moveTo>
                  <a:cubicBezTo>
                    <a:pt x="20928" y="3384"/>
                    <a:pt x="24161" y="9023"/>
                    <a:pt x="24161" y="15439"/>
                  </a:cubicBezTo>
                  <a:cubicBezTo>
                    <a:pt x="24161" y="25765"/>
                    <a:pt x="15815" y="34111"/>
                    <a:pt x="5489" y="34111"/>
                  </a:cubicBezTo>
                  <a:cubicBezTo>
                    <a:pt x="3584" y="34111"/>
                    <a:pt x="1730" y="33810"/>
                    <a:pt x="0" y="33284"/>
                  </a:cubicBezTo>
                  <a:lnTo>
                    <a:pt x="0" y="33284"/>
                  </a:lnTo>
                  <a:cubicBezTo>
                    <a:pt x="2983" y="35339"/>
                    <a:pt x="6617" y="36542"/>
                    <a:pt x="10502" y="36542"/>
                  </a:cubicBezTo>
                  <a:cubicBezTo>
                    <a:pt x="20827" y="36542"/>
                    <a:pt x="29173" y="28171"/>
                    <a:pt x="29173" y="17870"/>
                  </a:cubicBezTo>
                  <a:cubicBezTo>
                    <a:pt x="29173" y="9449"/>
                    <a:pt x="23634" y="2356"/>
                    <a:pt x="16015" y="0"/>
                  </a:cubicBezTo>
                  <a:close/>
                </a:path>
              </a:pathLst>
            </a:custGeom>
            <a:solidFill>
              <a:srgbClr val="00C0C0">
                <a:alpha val="321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9" name="Google Shape;1849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300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0" name="Google Shape;1850;p44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1" name="Google Shape;1851;p44"/>
          <p:cNvSpPr/>
          <p:nvPr/>
        </p:nvSpPr>
        <p:spPr>
          <a:xfrm rot="-5400000">
            <a:off x="5143212" y="-1885062"/>
            <a:ext cx="5253633" cy="5805836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37FEF"/>
              </a:solidFill>
            </a:endParaRPr>
          </a:p>
        </p:txBody>
      </p:sp>
      <p:sp>
        <p:nvSpPr>
          <p:cNvPr id="1852" name="Google Shape;1852;p44"/>
          <p:cNvSpPr/>
          <p:nvPr/>
        </p:nvSpPr>
        <p:spPr>
          <a:xfrm flipH="1">
            <a:off x="-457808" y="-95587"/>
            <a:ext cx="4423146" cy="5969089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3" name="Google Shape;1853;p44"/>
          <p:cNvGrpSpPr/>
          <p:nvPr/>
        </p:nvGrpSpPr>
        <p:grpSpPr>
          <a:xfrm>
            <a:off x="-163700" y="-187875"/>
            <a:ext cx="1143525" cy="1143525"/>
            <a:chOff x="1565300" y="733100"/>
            <a:chExt cx="1143525" cy="1143525"/>
          </a:xfrm>
        </p:grpSpPr>
        <p:sp>
          <p:nvSpPr>
            <p:cNvPr id="1854" name="Google Shape;1854;p44"/>
            <p:cNvSpPr/>
            <p:nvPr/>
          </p:nvSpPr>
          <p:spPr>
            <a:xfrm>
              <a:off x="1565300" y="733100"/>
              <a:ext cx="1143525" cy="1143525"/>
            </a:xfrm>
            <a:custGeom>
              <a:rect b="b" l="l" r="r" t="t"/>
              <a:pathLst>
                <a:path extrusionOk="0" h="45741" w="45741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44"/>
            <p:cNvSpPr/>
            <p:nvPr/>
          </p:nvSpPr>
          <p:spPr>
            <a:xfrm>
              <a:off x="1565300" y="906675"/>
              <a:ext cx="1143525" cy="708025"/>
            </a:xfrm>
            <a:custGeom>
              <a:rect b="b" l="l" r="r" t="t"/>
              <a:pathLst>
                <a:path extrusionOk="0" h="28321" w="45741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44"/>
            <p:cNvSpPr/>
            <p:nvPr/>
          </p:nvSpPr>
          <p:spPr>
            <a:xfrm>
              <a:off x="1666800" y="1616175"/>
              <a:ext cx="896650" cy="260450"/>
            </a:xfrm>
            <a:custGeom>
              <a:rect b="b" l="l" r="r" t="t"/>
              <a:pathLst>
                <a:path extrusionOk="0" h="10418" w="35866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44"/>
            <p:cNvSpPr/>
            <p:nvPr/>
          </p:nvSpPr>
          <p:spPr>
            <a:xfrm>
              <a:off x="1790250" y="733100"/>
              <a:ext cx="664800" cy="158550"/>
            </a:xfrm>
            <a:custGeom>
              <a:rect b="b" l="l" r="r" t="t"/>
              <a:pathLst>
                <a:path extrusionOk="0" h="6342" w="26592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44"/>
            <p:cNvSpPr/>
            <p:nvPr/>
          </p:nvSpPr>
          <p:spPr>
            <a:xfrm>
              <a:off x="1575325" y="1062675"/>
              <a:ext cx="1133500" cy="371550"/>
            </a:xfrm>
            <a:custGeom>
              <a:rect b="b" l="l" r="r" t="t"/>
              <a:pathLst>
                <a:path extrusionOk="0" h="14862" w="4534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44"/>
            <p:cNvSpPr/>
            <p:nvPr/>
          </p:nvSpPr>
          <p:spPr>
            <a:xfrm>
              <a:off x="1569675" y="1373450"/>
              <a:ext cx="1104675" cy="161625"/>
            </a:xfrm>
            <a:custGeom>
              <a:rect b="b" l="l" r="r" t="t"/>
              <a:pathLst>
                <a:path extrusionOk="0" h="6465" w="44187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44"/>
            <p:cNvSpPr/>
            <p:nvPr/>
          </p:nvSpPr>
          <p:spPr>
            <a:xfrm>
              <a:off x="1731975" y="809550"/>
              <a:ext cx="976850" cy="1067075"/>
            </a:xfrm>
            <a:custGeom>
              <a:rect b="b" l="l" r="r" t="t"/>
              <a:pathLst>
                <a:path extrusionOk="0" h="42683" w="39074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1" name="Google Shape;1861;p44"/>
          <p:cNvGrpSpPr/>
          <p:nvPr/>
        </p:nvGrpSpPr>
        <p:grpSpPr>
          <a:xfrm>
            <a:off x="7449323" y="2055628"/>
            <a:ext cx="539058" cy="516124"/>
            <a:chOff x="3483800" y="1530650"/>
            <a:chExt cx="1459674" cy="1397574"/>
          </a:xfrm>
        </p:grpSpPr>
        <p:sp>
          <p:nvSpPr>
            <p:cNvPr id="1862" name="Google Shape;1862;p44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44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44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44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44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44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44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4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4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1" name="Google Shape;1871;p44"/>
          <p:cNvGrpSpPr/>
          <p:nvPr/>
        </p:nvGrpSpPr>
        <p:grpSpPr>
          <a:xfrm>
            <a:off x="3836035" y="191744"/>
            <a:ext cx="374992" cy="348246"/>
            <a:chOff x="3931664" y="3196564"/>
            <a:chExt cx="819834" cy="761359"/>
          </a:xfrm>
        </p:grpSpPr>
        <p:sp>
          <p:nvSpPr>
            <p:cNvPr id="1872" name="Google Shape;1872;p44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44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44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5" name="Google Shape;1875;p44"/>
          <p:cNvGrpSpPr/>
          <p:nvPr/>
        </p:nvGrpSpPr>
        <p:grpSpPr>
          <a:xfrm rot="-3462168">
            <a:off x="3282873" y="282904"/>
            <a:ext cx="184279" cy="165931"/>
            <a:chOff x="3931664" y="3196564"/>
            <a:chExt cx="819834" cy="761359"/>
          </a:xfrm>
        </p:grpSpPr>
        <p:sp>
          <p:nvSpPr>
            <p:cNvPr id="1876" name="Google Shape;1876;p44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44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44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9" name="Google Shape;1879;p44"/>
          <p:cNvGrpSpPr/>
          <p:nvPr/>
        </p:nvGrpSpPr>
        <p:grpSpPr>
          <a:xfrm rot="-5681754">
            <a:off x="8241378" y="3006753"/>
            <a:ext cx="184261" cy="165900"/>
            <a:chOff x="3931664" y="3196564"/>
            <a:chExt cx="819834" cy="761359"/>
          </a:xfrm>
        </p:grpSpPr>
        <p:sp>
          <p:nvSpPr>
            <p:cNvPr id="1880" name="Google Shape;1880;p44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44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44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3" name="Google Shape;1883;p44"/>
          <p:cNvGrpSpPr/>
          <p:nvPr/>
        </p:nvGrpSpPr>
        <p:grpSpPr>
          <a:xfrm rot="3093407">
            <a:off x="323639" y="1552011"/>
            <a:ext cx="404044" cy="329363"/>
            <a:chOff x="3483800" y="1530650"/>
            <a:chExt cx="1459674" cy="1397574"/>
          </a:xfrm>
        </p:grpSpPr>
        <p:sp>
          <p:nvSpPr>
            <p:cNvPr id="1884" name="Google Shape;1884;p44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44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44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44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44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44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44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4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4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3" name="Google Shape;1893;p44"/>
          <p:cNvGrpSpPr/>
          <p:nvPr/>
        </p:nvGrpSpPr>
        <p:grpSpPr>
          <a:xfrm rot="3093417">
            <a:off x="3136301" y="4652973"/>
            <a:ext cx="235009" cy="225010"/>
            <a:chOff x="3483800" y="1530650"/>
            <a:chExt cx="1459674" cy="1397574"/>
          </a:xfrm>
        </p:grpSpPr>
        <p:sp>
          <p:nvSpPr>
            <p:cNvPr id="1894" name="Google Shape;1894;p44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44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44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44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44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44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44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4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4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3" name="Google Shape;1903;p44"/>
          <p:cNvGrpSpPr/>
          <p:nvPr/>
        </p:nvGrpSpPr>
        <p:grpSpPr>
          <a:xfrm>
            <a:off x="1646560" y="3582869"/>
            <a:ext cx="374992" cy="348246"/>
            <a:chOff x="3931664" y="3196564"/>
            <a:chExt cx="819834" cy="761359"/>
          </a:xfrm>
        </p:grpSpPr>
        <p:sp>
          <p:nvSpPr>
            <p:cNvPr id="1904" name="Google Shape;1904;p44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44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44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7" name="Google Shape;1907;p44"/>
          <p:cNvSpPr txBox="1"/>
          <p:nvPr>
            <p:ph type="title"/>
          </p:nvPr>
        </p:nvSpPr>
        <p:spPr>
          <a:xfrm>
            <a:off x="1952550" y="1739550"/>
            <a:ext cx="5238900" cy="166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908" name="Google Shape;1908;p44"/>
          <p:cNvGrpSpPr/>
          <p:nvPr/>
        </p:nvGrpSpPr>
        <p:grpSpPr>
          <a:xfrm rot="-899098">
            <a:off x="7338657" y="3773043"/>
            <a:ext cx="1912361" cy="1912091"/>
            <a:chOff x="4134250" y="882850"/>
            <a:chExt cx="843375" cy="844025"/>
          </a:xfrm>
        </p:grpSpPr>
        <p:sp>
          <p:nvSpPr>
            <p:cNvPr id="1909" name="Google Shape;1909;p44"/>
            <p:cNvSpPr/>
            <p:nvPr/>
          </p:nvSpPr>
          <p:spPr>
            <a:xfrm>
              <a:off x="4134250" y="882850"/>
              <a:ext cx="843375" cy="844025"/>
            </a:xfrm>
            <a:custGeom>
              <a:rect b="b" l="l" r="r" t="t"/>
              <a:pathLst>
                <a:path extrusionOk="0" h="33761" w="33735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44"/>
            <p:cNvSpPr/>
            <p:nvPr/>
          </p:nvSpPr>
          <p:spPr>
            <a:xfrm>
              <a:off x="4752650" y="944875"/>
              <a:ext cx="224975" cy="670475"/>
            </a:xfrm>
            <a:custGeom>
              <a:rect b="b" l="l" r="r" t="t"/>
              <a:pathLst>
                <a:path extrusionOk="0" h="26819" w="8999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44"/>
            <p:cNvSpPr/>
            <p:nvPr/>
          </p:nvSpPr>
          <p:spPr>
            <a:xfrm>
              <a:off x="4350400" y="882850"/>
              <a:ext cx="397275" cy="844025"/>
            </a:xfrm>
            <a:custGeom>
              <a:rect b="b" l="l" r="r" t="t"/>
              <a:pathLst>
                <a:path extrusionOk="0" h="33761" w="15891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44"/>
            <p:cNvSpPr/>
            <p:nvPr/>
          </p:nvSpPr>
          <p:spPr>
            <a:xfrm>
              <a:off x="4483225" y="882850"/>
              <a:ext cx="139975" cy="844025"/>
            </a:xfrm>
            <a:custGeom>
              <a:rect b="b" l="l" r="r" t="t"/>
              <a:pathLst>
                <a:path extrusionOk="0" h="33761" w="5599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44"/>
            <p:cNvSpPr/>
            <p:nvPr/>
          </p:nvSpPr>
          <p:spPr>
            <a:xfrm>
              <a:off x="4270825" y="927350"/>
              <a:ext cx="706800" cy="799525"/>
            </a:xfrm>
            <a:custGeom>
              <a:rect b="b" l="l" r="r" t="t"/>
              <a:pathLst>
                <a:path extrusionOk="0" h="31981" w="28272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4" name="Google Shape;1914;p44"/>
          <p:cNvGrpSpPr/>
          <p:nvPr/>
        </p:nvGrpSpPr>
        <p:grpSpPr>
          <a:xfrm>
            <a:off x="657488" y="430950"/>
            <a:ext cx="652900" cy="652900"/>
            <a:chOff x="2751400" y="2498775"/>
            <a:chExt cx="652900" cy="652900"/>
          </a:xfrm>
        </p:grpSpPr>
        <p:sp>
          <p:nvSpPr>
            <p:cNvPr id="1915" name="Google Shape;1915;p44"/>
            <p:cNvSpPr/>
            <p:nvPr/>
          </p:nvSpPr>
          <p:spPr>
            <a:xfrm>
              <a:off x="2751400" y="2498775"/>
              <a:ext cx="652900" cy="652900"/>
            </a:xfrm>
            <a:custGeom>
              <a:rect b="b" l="l" r="r" t="t"/>
              <a:pathLst>
                <a:path extrusionOk="0" h="26116" w="26116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44"/>
            <p:cNvSpPr/>
            <p:nvPr/>
          </p:nvSpPr>
          <p:spPr>
            <a:xfrm>
              <a:off x="2758925" y="2889025"/>
              <a:ext cx="637875" cy="187500"/>
            </a:xfrm>
            <a:custGeom>
              <a:rect b="b" l="l" r="r" t="t"/>
              <a:pathLst>
                <a:path extrusionOk="0" h="7500" w="25515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44"/>
            <p:cNvSpPr/>
            <p:nvPr/>
          </p:nvSpPr>
          <p:spPr>
            <a:xfrm>
              <a:off x="2761425" y="2606275"/>
              <a:ext cx="637250" cy="224850"/>
            </a:xfrm>
            <a:custGeom>
              <a:rect b="b" l="l" r="r" t="t"/>
              <a:pathLst>
                <a:path extrusionOk="0" h="8994" w="2549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44"/>
            <p:cNvSpPr/>
            <p:nvPr/>
          </p:nvSpPr>
          <p:spPr>
            <a:xfrm>
              <a:off x="2907425" y="2498775"/>
              <a:ext cx="319575" cy="93675"/>
            </a:xfrm>
            <a:custGeom>
              <a:rect b="b" l="l" r="r" t="t"/>
              <a:pathLst>
                <a:path extrusionOk="0" h="3747" w="12783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44"/>
            <p:cNvSpPr/>
            <p:nvPr/>
          </p:nvSpPr>
          <p:spPr>
            <a:xfrm>
              <a:off x="2754525" y="2694275"/>
              <a:ext cx="632875" cy="116125"/>
            </a:xfrm>
            <a:custGeom>
              <a:rect b="b" l="l" r="r" t="t"/>
              <a:pathLst>
                <a:path extrusionOk="0" h="4645" w="25315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44"/>
            <p:cNvSpPr/>
            <p:nvPr/>
          </p:nvSpPr>
          <p:spPr>
            <a:xfrm>
              <a:off x="2752025" y="2829175"/>
              <a:ext cx="619075" cy="167125"/>
            </a:xfrm>
            <a:custGeom>
              <a:rect b="b" l="l" r="r" t="t"/>
              <a:pathLst>
                <a:path extrusionOk="0" h="6685" w="24763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44"/>
            <p:cNvSpPr/>
            <p:nvPr/>
          </p:nvSpPr>
          <p:spPr>
            <a:xfrm>
              <a:off x="2817825" y="2553600"/>
              <a:ext cx="483100" cy="74275"/>
            </a:xfrm>
            <a:custGeom>
              <a:rect b="b" l="l" r="r" t="t"/>
              <a:pathLst>
                <a:path extrusionOk="0" h="2971" w="19324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44"/>
            <p:cNvSpPr/>
            <p:nvPr/>
          </p:nvSpPr>
          <p:spPr>
            <a:xfrm>
              <a:off x="2823450" y="2981950"/>
              <a:ext cx="492500" cy="130900"/>
            </a:xfrm>
            <a:custGeom>
              <a:rect b="b" l="l" r="r" t="t"/>
              <a:pathLst>
                <a:path extrusionOk="0" h="5236" w="1970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44"/>
            <p:cNvSpPr/>
            <p:nvPr/>
          </p:nvSpPr>
          <p:spPr>
            <a:xfrm>
              <a:off x="2842250" y="2542625"/>
              <a:ext cx="562050" cy="609050"/>
            </a:xfrm>
            <a:custGeom>
              <a:rect b="b" l="l" r="r" t="t"/>
              <a:pathLst>
                <a:path extrusionOk="0" h="24362" w="22482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45"/>
          <p:cNvSpPr/>
          <p:nvPr/>
        </p:nvSpPr>
        <p:spPr>
          <a:xfrm rot="-9370905">
            <a:off x="-108092" y="-662208"/>
            <a:ext cx="9732453" cy="5741531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6" name="Google Shape;1926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7" name="Google Shape;1927;p45"/>
          <p:cNvSpPr txBox="1"/>
          <p:nvPr>
            <p:ph type="title"/>
          </p:nvPr>
        </p:nvSpPr>
        <p:spPr>
          <a:xfrm>
            <a:off x="1334875" y="2150850"/>
            <a:ext cx="40452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28" name="Google Shape;1928;p45"/>
          <p:cNvSpPr txBox="1"/>
          <p:nvPr>
            <p:ph hasCustomPrompt="1" idx="2" type="title"/>
          </p:nvPr>
        </p:nvSpPr>
        <p:spPr>
          <a:xfrm>
            <a:off x="1334875" y="1049700"/>
            <a:ext cx="1153500" cy="936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29" name="Google Shape;1929;p45"/>
          <p:cNvSpPr txBox="1"/>
          <p:nvPr>
            <p:ph idx="1" type="subTitle"/>
          </p:nvPr>
        </p:nvSpPr>
        <p:spPr>
          <a:xfrm>
            <a:off x="1334875" y="3175900"/>
            <a:ext cx="4045200" cy="69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1930" name="Google Shape;1930;p45"/>
          <p:cNvGrpSpPr/>
          <p:nvPr/>
        </p:nvGrpSpPr>
        <p:grpSpPr>
          <a:xfrm>
            <a:off x="7784681" y="-567513"/>
            <a:ext cx="1408670" cy="1408647"/>
            <a:chOff x="3174950" y="3673600"/>
            <a:chExt cx="1481875" cy="1481850"/>
          </a:xfrm>
        </p:grpSpPr>
        <p:sp>
          <p:nvSpPr>
            <p:cNvPr id="1931" name="Google Shape;1931;p45"/>
            <p:cNvSpPr/>
            <p:nvPr/>
          </p:nvSpPr>
          <p:spPr>
            <a:xfrm>
              <a:off x="3174950" y="3673600"/>
              <a:ext cx="1481875" cy="1481850"/>
            </a:xfrm>
            <a:custGeom>
              <a:rect b="b" l="l" r="r" t="t"/>
              <a:pathLst>
                <a:path extrusionOk="0" h="59274" w="59275">
                  <a:moveTo>
                    <a:pt x="29625" y="0"/>
                  </a:moveTo>
                  <a:cubicBezTo>
                    <a:pt x="13259" y="0"/>
                    <a:pt x="1" y="13259"/>
                    <a:pt x="1" y="29650"/>
                  </a:cubicBezTo>
                  <a:cubicBezTo>
                    <a:pt x="1" y="46016"/>
                    <a:pt x="13259" y="59274"/>
                    <a:pt x="29625" y="59274"/>
                  </a:cubicBezTo>
                  <a:cubicBezTo>
                    <a:pt x="46016" y="59274"/>
                    <a:pt x="59274" y="46016"/>
                    <a:pt x="59274" y="29650"/>
                  </a:cubicBezTo>
                  <a:cubicBezTo>
                    <a:pt x="59274" y="13259"/>
                    <a:pt x="46016" y="0"/>
                    <a:pt x="29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45"/>
            <p:cNvSpPr/>
            <p:nvPr/>
          </p:nvSpPr>
          <p:spPr>
            <a:xfrm>
              <a:off x="3267075" y="3800150"/>
              <a:ext cx="1235600" cy="1232625"/>
            </a:xfrm>
            <a:custGeom>
              <a:rect b="b" l="l" r="r" t="t"/>
              <a:pathLst>
                <a:path extrusionOk="0" h="49305" w="49424">
                  <a:moveTo>
                    <a:pt x="26278" y="0"/>
                  </a:moveTo>
                  <a:cubicBezTo>
                    <a:pt x="24426" y="0"/>
                    <a:pt x="18194" y="1847"/>
                    <a:pt x="15589" y="3936"/>
                  </a:cubicBezTo>
                  <a:cubicBezTo>
                    <a:pt x="12807" y="6166"/>
                    <a:pt x="14887" y="7695"/>
                    <a:pt x="11278" y="10753"/>
                  </a:cubicBezTo>
                  <a:cubicBezTo>
                    <a:pt x="9558" y="12210"/>
                    <a:pt x="8055" y="12244"/>
                    <a:pt x="6727" y="12244"/>
                  </a:cubicBezTo>
                  <a:cubicBezTo>
                    <a:pt x="6661" y="12244"/>
                    <a:pt x="6597" y="12244"/>
                    <a:pt x="6532" y="12244"/>
                  </a:cubicBezTo>
                  <a:cubicBezTo>
                    <a:pt x="5157" y="12244"/>
                    <a:pt x="3973" y="12282"/>
                    <a:pt x="2932" y="13961"/>
                  </a:cubicBezTo>
                  <a:cubicBezTo>
                    <a:pt x="827" y="17294"/>
                    <a:pt x="276" y="23435"/>
                    <a:pt x="150" y="27319"/>
                  </a:cubicBezTo>
                  <a:cubicBezTo>
                    <a:pt x="0" y="31229"/>
                    <a:pt x="2782" y="29550"/>
                    <a:pt x="3208" y="33735"/>
                  </a:cubicBezTo>
                  <a:cubicBezTo>
                    <a:pt x="3609" y="37896"/>
                    <a:pt x="14612" y="47921"/>
                    <a:pt x="19223" y="49049"/>
                  </a:cubicBezTo>
                  <a:cubicBezTo>
                    <a:pt x="19967" y="49228"/>
                    <a:pt x="20571" y="49304"/>
                    <a:pt x="21077" y="49304"/>
                  </a:cubicBezTo>
                  <a:cubicBezTo>
                    <a:pt x="23692" y="49304"/>
                    <a:pt x="23673" y="47256"/>
                    <a:pt x="26592" y="46668"/>
                  </a:cubicBezTo>
                  <a:cubicBezTo>
                    <a:pt x="27196" y="46551"/>
                    <a:pt x="27766" y="46503"/>
                    <a:pt x="28321" y="46503"/>
                  </a:cubicBezTo>
                  <a:cubicBezTo>
                    <a:pt x="30611" y="46503"/>
                    <a:pt x="32634" y="47308"/>
                    <a:pt x="35679" y="47308"/>
                  </a:cubicBezTo>
                  <a:cubicBezTo>
                    <a:pt x="36149" y="47308"/>
                    <a:pt x="36644" y="47289"/>
                    <a:pt x="37168" y="47244"/>
                  </a:cubicBezTo>
                  <a:cubicBezTo>
                    <a:pt x="41905" y="46818"/>
                    <a:pt x="41780" y="43059"/>
                    <a:pt x="45389" y="38873"/>
                  </a:cubicBezTo>
                  <a:cubicBezTo>
                    <a:pt x="49023" y="34713"/>
                    <a:pt x="44562" y="29826"/>
                    <a:pt x="44010" y="28447"/>
                  </a:cubicBezTo>
                  <a:cubicBezTo>
                    <a:pt x="43434" y="27044"/>
                    <a:pt x="49148" y="25941"/>
                    <a:pt x="49299" y="22858"/>
                  </a:cubicBezTo>
                  <a:cubicBezTo>
                    <a:pt x="49424" y="19801"/>
                    <a:pt x="44136" y="7545"/>
                    <a:pt x="42456" y="5740"/>
                  </a:cubicBezTo>
                  <a:cubicBezTo>
                    <a:pt x="42001" y="5243"/>
                    <a:pt x="41480" y="5073"/>
                    <a:pt x="40913" y="5073"/>
                  </a:cubicBezTo>
                  <a:cubicBezTo>
                    <a:pt x="39687" y="5073"/>
                    <a:pt x="38241" y="5868"/>
                    <a:pt x="36757" y="5868"/>
                  </a:cubicBezTo>
                  <a:cubicBezTo>
                    <a:pt x="36435" y="5868"/>
                    <a:pt x="36113" y="5831"/>
                    <a:pt x="35790" y="5740"/>
                  </a:cubicBezTo>
                  <a:cubicBezTo>
                    <a:pt x="33283" y="5039"/>
                    <a:pt x="31128" y="1003"/>
                    <a:pt x="26592" y="26"/>
                  </a:cubicBezTo>
                  <a:cubicBezTo>
                    <a:pt x="26509" y="9"/>
                    <a:pt x="26403" y="0"/>
                    <a:pt x="262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45"/>
            <p:cNvSpPr/>
            <p:nvPr/>
          </p:nvSpPr>
          <p:spPr>
            <a:xfrm>
              <a:off x="3423700" y="3886675"/>
              <a:ext cx="915450" cy="938050"/>
            </a:xfrm>
            <a:custGeom>
              <a:rect b="b" l="l" r="r" t="t"/>
              <a:pathLst>
                <a:path extrusionOk="0" h="37522" w="36618">
                  <a:moveTo>
                    <a:pt x="21166" y="0"/>
                  </a:moveTo>
                  <a:cubicBezTo>
                    <a:pt x="20747" y="0"/>
                    <a:pt x="20260" y="99"/>
                    <a:pt x="19675" y="324"/>
                  </a:cubicBezTo>
                  <a:cubicBezTo>
                    <a:pt x="15740" y="1853"/>
                    <a:pt x="12983" y="6816"/>
                    <a:pt x="11555" y="7843"/>
                  </a:cubicBezTo>
                  <a:cubicBezTo>
                    <a:pt x="9074" y="9648"/>
                    <a:pt x="2783" y="11803"/>
                    <a:pt x="1805" y="14410"/>
                  </a:cubicBezTo>
                  <a:cubicBezTo>
                    <a:pt x="828" y="17041"/>
                    <a:pt x="1" y="21227"/>
                    <a:pt x="4312" y="23031"/>
                  </a:cubicBezTo>
                  <a:cubicBezTo>
                    <a:pt x="8622" y="24836"/>
                    <a:pt x="13234" y="28320"/>
                    <a:pt x="12808" y="31252"/>
                  </a:cubicBezTo>
                  <a:cubicBezTo>
                    <a:pt x="12382" y="34159"/>
                    <a:pt x="15690" y="37367"/>
                    <a:pt x="19675" y="37518"/>
                  </a:cubicBezTo>
                  <a:cubicBezTo>
                    <a:pt x="19749" y="37520"/>
                    <a:pt x="19825" y="37521"/>
                    <a:pt x="19903" y="37521"/>
                  </a:cubicBezTo>
                  <a:cubicBezTo>
                    <a:pt x="23989" y="37521"/>
                    <a:pt x="32572" y="34295"/>
                    <a:pt x="32031" y="29548"/>
                  </a:cubicBezTo>
                  <a:cubicBezTo>
                    <a:pt x="31480" y="24685"/>
                    <a:pt x="33008" y="20926"/>
                    <a:pt x="34813" y="18420"/>
                  </a:cubicBezTo>
                  <a:cubicBezTo>
                    <a:pt x="36618" y="15914"/>
                    <a:pt x="36066" y="12304"/>
                    <a:pt x="33560" y="9949"/>
                  </a:cubicBezTo>
                  <a:cubicBezTo>
                    <a:pt x="31054" y="7568"/>
                    <a:pt x="31179" y="5337"/>
                    <a:pt x="27144" y="4234"/>
                  </a:cubicBezTo>
                  <a:cubicBezTo>
                    <a:pt x="23705" y="3273"/>
                    <a:pt x="23579" y="0"/>
                    <a:pt x="21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45"/>
            <p:cNvSpPr/>
            <p:nvPr/>
          </p:nvSpPr>
          <p:spPr>
            <a:xfrm>
              <a:off x="3814675" y="4088925"/>
              <a:ext cx="406050" cy="481825"/>
            </a:xfrm>
            <a:custGeom>
              <a:rect b="b" l="l" r="r" t="t"/>
              <a:pathLst>
                <a:path extrusionOk="0" h="19273" w="16242">
                  <a:moveTo>
                    <a:pt x="5144" y="0"/>
                  </a:moveTo>
                  <a:cubicBezTo>
                    <a:pt x="5084" y="0"/>
                    <a:pt x="5024" y="1"/>
                    <a:pt x="4963" y="4"/>
                  </a:cubicBezTo>
                  <a:cubicBezTo>
                    <a:pt x="2282" y="104"/>
                    <a:pt x="1" y="2510"/>
                    <a:pt x="227" y="4214"/>
                  </a:cubicBezTo>
                  <a:cubicBezTo>
                    <a:pt x="502" y="6295"/>
                    <a:pt x="2883" y="10330"/>
                    <a:pt x="5114" y="11733"/>
                  </a:cubicBezTo>
                  <a:cubicBezTo>
                    <a:pt x="7274" y="13093"/>
                    <a:pt x="4991" y="19272"/>
                    <a:pt x="7123" y="19272"/>
                  </a:cubicBezTo>
                  <a:cubicBezTo>
                    <a:pt x="7192" y="19272"/>
                    <a:pt x="7266" y="19266"/>
                    <a:pt x="7344" y="19252"/>
                  </a:cubicBezTo>
                  <a:cubicBezTo>
                    <a:pt x="9851" y="18826"/>
                    <a:pt x="13034" y="15418"/>
                    <a:pt x="12482" y="13037"/>
                  </a:cubicBezTo>
                  <a:cubicBezTo>
                    <a:pt x="11931" y="10631"/>
                    <a:pt x="15139" y="7623"/>
                    <a:pt x="15690" y="7022"/>
                  </a:cubicBezTo>
                  <a:cubicBezTo>
                    <a:pt x="16242" y="6445"/>
                    <a:pt x="15966" y="4641"/>
                    <a:pt x="13886" y="3112"/>
                  </a:cubicBezTo>
                  <a:cubicBezTo>
                    <a:pt x="11780" y="1558"/>
                    <a:pt x="8598" y="1006"/>
                    <a:pt x="6768" y="305"/>
                  </a:cubicBezTo>
                  <a:cubicBezTo>
                    <a:pt x="6227" y="102"/>
                    <a:pt x="5685" y="0"/>
                    <a:pt x="5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45"/>
            <p:cNvSpPr/>
            <p:nvPr/>
          </p:nvSpPr>
          <p:spPr>
            <a:xfrm>
              <a:off x="3345375" y="3798900"/>
              <a:ext cx="1311450" cy="1356550"/>
            </a:xfrm>
            <a:custGeom>
              <a:rect b="b" l="l" r="r" t="t"/>
              <a:pathLst>
                <a:path extrusionOk="0" h="54262" w="52458">
                  <a:moveTo>
                    <a:pt x="39350" y="1"/>
                  </a:moveTo>
                  <a:lnTo>
                    <a:pt x="39350" y="1"/>
                  </a:lnTo>
                  <a:cubicBezTo>
                    <a:pt x="43610" y="5139"/>
                    <a:pt x="46167" y="11730"/>
                    <a:pt x="46167" y="18923"/>
                  </a:cubicBezTo>
                  <a:cubicBezTo>
                    <a:pt x="46167" y="35289"/>
                    <a:pt x="32883" y="48573"/>
                    <a:pt x="16517" y="48573"/>
                  </a:cubicBezTo>
                  <a:cubicBezTo>
                    <a:pt x="10402" y="48573"/>
                    <a:pt x="4713" y="46718"/>
                    <a:pt x="1" y="43535"/>
                  </a:cubicBezTo>
                  <a:lnTo>
                    <a:pt x="1" y="43535"/>
                  </a:lnTo>
                  <a:cubicBezTo>
                    <a:pt x="5440" y="50101"/>
                    <a:pt x="13635" y="54262"/>
                    <a:pt x="22808" y="54262"/>
                  </a:cubicBezTo>
                  <a:cubicBezTo>
                    <a:pt x="39199" y="54262"/>
                    <a:pt x="52457" y="41004"/>
                    <a:pt x="52457" y="24638"/>
                  </a:cubicBezTo>
                  <a:cubicBezTo>
                    <a:pt x="52457" y="14362"/>
                    <a:pt x="47244" y="5339"/>
                    <a:pt x="39350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6" name="Google Shape;1936;p45"/>
          <p:cNvSpPr/>
          <p:nvPr/>
        </p:nvSpPr>
        <p:spPr>
          <a:xfrm rot="-9888660">
            <a:off x="-1518922" y="-1670745"/>
            <a:ext cx="3765401" cy="4161177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37" name="Google Shape;1937;p45"/>
          <p:cNvGrpSpPr/>
          <p:nvPr/>
        </p:nvGrpSpPr>
        <p:grpSpPr>
          <a:xfrm rot="3204881">
            <a:off x="466980" y="4420212"/>
            <a:ext cx="229230" cy="183924"/>
            <a:chOff x="3483800" y="1530650"/>
            <a:chExt cx="1459674" cy="1397574"/>
          </a:xfrm>
        </p:grpSpPr>
        <p:sp>
          <p:nvSpPr>
            <p:cNvPr id="1938" name="Google Shape;1938;p45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45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45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45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45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45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45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4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4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7" name="Google Shape;1947;p45"/>
          <p:cNvGrpSpPr/>
          <p:nvPr/>
        </p:nvGrpSpPr>
        <p:grpSpPr>
          <a:xfrm rot="-2016257">
            <a:off x="288240" y="3163002"/>
            <a:ext cx="258192" cy="239776"/>
            <a:chOff x="3931664" y="3196564"/>
            <a:chExt cx="819834" cy="761359"/>
          </a:xfrm>
        </p:grpSpPr>
        <p:sp>
          <p:nvSpPr>
            <p:cNvPr id="1948" name="Google Shape;1948;p45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45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45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1" name="Google Shape;1951;p45"/>
          <p:cNvGrpSpPr/>
          <p:nvPr/>
        </p:nvGrpSpPr>
        <p:grpSpPr>
          <a:xfrm>
            <a:off x="431988" y="1892466"/>
            <a:ext cx="288008" cy="267466"/>
            <a:chOff x="3931664" y="3196564"/>
            <a:chExt cx="819834" cy="761359"/>
          </a:xfrm>
        </p:grpSpPr>
        <p:sp>
          <p:nvSpPr>
            <p:cNvPr id="1952" name="Google Shape;1952;p45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45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45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5" name="Google Shape;1955;p45"/>
          <p:cNvGrpSpPr/>
          <p:nvPr/>
        </p:nvGrpSpPr>
        <p:grpSpPr>
          <a:xfrm rot="-2016257">
            <a:off x="5475190" y="169002"/>
            <a:ext cx="258192" cy="239776"/>
            <a:chOff x="3931664" y="3196564"/>
            <a:chExt cx="819834" cy="761359"/>
          </a:xfrm>
        </p:grpSpPr>
        <p:sp>
          <p:nvSpPr>
            <p:cNvPr id="1956" name="Google Shape;1956;p45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45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45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9" name="Google Shape;1959;p45"/>
          <p:cNvGrpSpPr/>
          <p:nvPr/>
        </p:nvGrpSpPr>
        <p:grpSpPr>
          <a:xfrm rot="3204881">
            <a:off x="6748605" y="935912"/>
            <a:ext cx="229230" cy="183924"/>
            <a:chOff x="3483800" y="1530650"/>
            <a:chExt cx="1459674" cy="1397574"/>
          </a:xfrm>
        </p:grpSpPr>
        <p:sp>
          <p:nvSpPr>
            <p:cNvPr id="1960" name="Google Shape;1960;p45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45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45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45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45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45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45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4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4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9" name="Google Shape;1969;p45"/>
          <p:cNvGrpSpPr/>
          <p:nvPr/>
        </p:nvGrpSpPr>
        <p:grpSpPr>
          <a:xfrm rot="5983681">
            <a:off x="5765480" y="1066980"/>
            <a:ext cx="305186" cy="290029"/>
            <a:chOff x="3931664" y="3196564"/>
            <a:chExt cx="819834" cy="761359"/>
          </a:xfrm>
        </p:grpSpPr>
        <p:sp>
          <p:nvSpPr>
            <p:cNvPr id="1970" name="Google Shape;1970;p45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45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45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3" name="Google Shape;1973;p45"/>
          <p:cNvSpPr/>
          <p:nvPr/>
        </p:nvSpPr>
        <p:spPr>
          <a:xfrm>
            <a:off x="4310250" y="876302"/>
            <a:ext cx="6000697" cy="6631097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74" name="Google Shape;1974;p45"/>
          <p:cNvGrpSpPr/>
          <p:nvPr/>
        </p:nvGrpSpPr>
        <p:grpSpPr>
          <a:xfrm rot="1855">
            <a:off x="7475888" y="418266"/>
            <a:ext cx="781556" cy="781145"/>
            <a:chOff x="4134250" y="882850"/>
            <a:chExt cx="843375" cy="844025"/>
          </a:xfrm>
        </p:grpSpPr>
        <p:sp>
          <p:nvSpPr>
            <p:cNvPr id="1975" name="Google Shape;1975;p45"/>
            <p:cNvSpPr/>
            <p:nvPr/>
          </p:nvSpPr>
          <p:spPr>
            <a:xfrm>
              <a:off x="4134250" y="882850"/>
              <a:ext cx="843375" cy="844025"/>
            </a:xfrm>
            <a:custGeom>
              <a:rect b="b" l="l" r="r" t="t"/>
              <a:pathLst>
                <a:path extrusionOk="0" h="33761" w="33735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45"/>
            <p:cNvSpPr/>
            <p:nvPr/>
          </p:nvSpPr>
          <p:spPr>
            <a:xfrm>
              <a:off x="4752650" y="944875"/>
              <a:ext cx="224975" cy="670475"/>
            </a:xfrm>
            <a:custGeom>
              <a:rect b="b" l="l" r="r" t="t"/>
              <a:pathLst>
                <a:path extrusionOk="0" h="26819" w="8999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45"/>
            <p:cNvSpPr/>
            <p:nvPr/>
          </p:nvSpPr>
          <p:spPr>
            <a:xfrm>
              <a:off x="4350400" y="882850"/>
              <a:ext cx="397275" cy="844025"/>
            </a:xfrm>
            <a:custGeom>
              <a:rect b="b" l="l" r="r" t="t"/>
              <a:pathLst>
                <a:path extrusionOk="0" h="33761" w="15891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45"/>
            <p:cNvSpPr/>
            <p:nvPr/>
          </p:nvSpPr>
          <p:spPr>
            <a:xfrm>
              <a:off x="4483225" y="882850"/>
              <a:ext cx="139975" cy="844025"/>
            </a:xfrm>
            <a:custGeom>
              <a:rect b="b" l="l" r="r" t="t"/>
              <a:pathLst>
                <a:path extrusionOk="0" h="33761" w="5599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45"/>
            <p:cNvSpPr/>
            <p:nvPr/>
          </p:nvSpPr>
          <p:spPr>
            <a:xfrm>
              <a:off x="4270825" y="927350"/>
              <a:ext cx="706800" cy="799525"/>
            </a:xfrm>
            <a:custGeom>
              <a:rect b="b" l="l" r="r" t="t"/>
              <a:pathLst>
                <a:path extrusionOk="0" h="31981" w="28272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46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2" name="Google Shape;1982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3" name="Google Shape;1983;p46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84" name="Google Shape;1984;p46"/>
          <p:cNvSpPr/>
          <p:nvPr/>
        </p:nvSpPr>
        <p:spPr>
          <a:xfrm rot="7284063">
            <a:off x="-1608916" y="2665095"/>
            <a:ext cx="2949182" cy="3259167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5" name="Google Shape;1985;p46"/>
          <p:cNvGrpSpPr/>
          <p:nvPr/>
        </p:nvGrpSpPr>
        <p:grpSpPr>
          <a:xfrm rot="3204101">
            <a:off x="8405188" y="4689994"/>
            <a:ext cx="197087" cy="158154"/>
            <a:chOff x="3483800" y="1530650"/>
            <a:chExt cx="1459674" cy="1397574"/>
          </a:xfrm>
        </p:grpSpPr>
        <p:sp>
          <p:nvSpPr>
            <p:cNvPr id="1986" name="Google Shape;1986;p46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46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46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46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46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46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46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4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4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5" name="Google Shape;1995;p46"/>
          <p:cNvGrpSpPr/>
          <p:nvPr/>
        </p:nvGrpSpPr>
        <p:grpSpPr>
          <a:xfrm>
            <a:off x="8716960" y="3747944"/>
            <a:ext cx="374992" cy="348246"/>
            <a:chOff x="3931664" y="3196564"/>
            <a:chExt cx="819834" cy="761359"/>
          </a:xfrm>
        </p:grpSpPr>
        <p:sp>
          <p:nvSpPr>
            <p:cNvPr id="1996" name="Google Shape;1996;p4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4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4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9" name="Google Shape;1999;p46"/>
          <p:cNvGrpSpPr/>
          <p:nvPr/>
        </p:nvGrpSpPr>
        <p:grpSpPr>
          <a:xfrm rot="3203653">
            <a:off x="8538041" y="1607001"/>
            <a:ext cx="297660" cy="239057"/>
            <a:chOff x="3483800" y="1530650"/>
            <a:chExt cx="1459674" cy="1397574"/>
          </a:xfrm>
        </p:grpSpPr>
        <p:sp>
          <p:nvSpPr>
            <p:cNvPr id="2000" name="Google Shape;2000;p46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46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46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46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46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46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46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4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4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9" name="Google Shape;2009;p46"/>
          <p:cNvGrpSpPr/>
          <p:nvPr/>
        </p:nvGrpSpPr>
        <p:grpSpPr>
          <a:xfrm>
            <a:off x="167635" y="707019"/>
            <a:ext cx="374992" cy="348246"/>
            <a:chOff x="3931664" y="3196564"/>
            <a:chExt cx="819834" cy="761359"/>
          </a:xfrm>
        </p:grpSpPr>
        <p:sp>
          <p:nvSpPr>
            <p:cNvPr id="2010" name="Google Shape;2010;p4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4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4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3" name="Google Shape;2013;p46"/>
          <p:cNvGrpSpPr/>
          <p:nvPr/>
        </p:nvGrpSpPr>
        <p:grpSpPr>
          <a:xfrm rot="3205120">
            <a:off x="435170" y="1966795"/>
            <a:ext cx="208678" cy="167461"/>
            <a:chOff x="3483800" y="1530650"/>
            <a:chExt cx="1459674" cy="1397574"/>
          </a:xfrm>
        </p:grpSpPr>
        <p:sp>
          <p:nvSpPr>
            <p:cNvPr id="2014" name="Google Shape;2014;p46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46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46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46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46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46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46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4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4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p47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5" name="Google Shape;2025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6" name="Google Shape;2026;p47"/>
          <p:cNvSpPr txBox="1"/>
          <p:nvPr>
            <p:ph hasCustomPrompt="1" type="title"/>
          </p:nvPr>
        </p:nvSpPr>
        <p:spPr>
          <a:xfrm>
            <a:off x="1738200" y="1789200"/>
            <a:ext cx="5667300" cy="111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27" name="Google Shape;2027;p47"/>
          <p:cNvSpPr txBox="1"/>
          <p:nvPr>
            <p:ph idx="1" type="subTitle"/>
          </p:nvPr>
        </p:nvSpPr>
        <p:spPr>
          <a:xfrm>
            <a:off x="1738350" y="2907300"/>
            <a:ext cx="5667300" cy="447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28" name="Google Shape;2028;p47"/>
          <p:cNvSpPr/>
          <p:nvPr/>
        </p:nvSpPr>
        <p:spPr>
          <a:xfrm rot="10800000">
            <a:off x="-954470" y="-803671"/>
            <a:ext cx="5088319" cy="6303847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9" name="Google Shape;2029;p47"/>
          <p:cNvSpPr/>
          <p:nvPr/>
        </p:nvSpPr>
        <p:spPr>
          <a:xfrm>
            <a:off x="5860951" y="1293898"/>
            <a:ext cx="4776432" cy="5278477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0" name="Google Shape;2030;p47"/>
          <p:cNvGrpSpPr/>
          <p:nvPr/>
        </p:nvGrpSpPr>
        <p:grpSpPr>
          <a:xfrm>
            <a:off x="6887075" y="3970549"/>
            <a:ext cx="367254" cy="351630"/>
            <a:chOff x="3483800" y="1530650"/>
            <a:chExt cx="1459674" cy="1397574"/>
          </a:xfrm>
        </p:grpSpPr>
        <p:sp>
          <p:nvSpPr>
            <p:cNvPr id="2031" name="Google Shape;2031;p47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47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47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47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47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47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47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4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4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40" name="Google Shape;2040;p47"/>
          <p:cNvGrpSpPr/>
          <p:nvPr/>
        </p:nvGrpSpPr>
        <p:grpSpPr>
          <a:xfrm rot="-3461964">
            <a:off x="1425952" y="1279122"/>
            <a:ext cx="242869" cy="218617"/>
            <a:chOff x="3931664" y="3196564"/>
            <a:chExt cx="819834" cy="761359"/>
          </a:xfrm>
        </p:grpSpPr>
        <p:sp>
          <p:nvSpPr>
            <p:cNvPr id="2041" name="Google Shape;2041;p4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4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4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44" name="Google Shape;2044;p47"/>
          <p:cNvGrpSpPr/>
          <p:nvPr/>
        </p:nvGrpSpPr>
        <p:grpSpPr>
          <a:xfrm rot="-5681754">
            <a:off x="7480828" y="255078"/>
            <a:ext cx="184261" cy="165900"/>
            <a:chOff x="3931664" y="3196564"/>
            <a:chExt cx="819834" cy="761359"/>
          </a:xfrm>
        </p:grpSpPr>
        <p:sp>
          <p:nvSpPr>
            <p:cNvPr id="2045" name="Google Shape;2045;p4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4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4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48" name="Google Shape;2048;p47"/>
          <p:cNvGrpSpPr/>
          <p:nvPr/>
        </p:nvGrpSpPr>
        <p:grpSpPr>
          <a:xfrm rot="3093417">
            <a:off x="557651" y="2840748"/>
            <a:ext cx="235009" cy="225010"/>
            <a:chOff x="3483800" y="1530650"/>
            <a:chExt cx="1459674" cy="1397574"/>
          </a:xfrm>
        </p:grpSpPr>
        <p:sp>
          <p:nvSpPr>
            <p:cNvPr id="2049" name="Google Shape;2049;p47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47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47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47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47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47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47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4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4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8" name="Google Shape;2058;p47"/>
          <p:cNvGrpSpPr/>
          <p:nvPr/>
        </p:nvGrpSpPr>
        <p:grpSpPr>
          <a:xfrm rot="-421626">
            <a:off x="5835769" y="455383"/>
            <a:ext cx="349591" cy="334718"/>
            <a:chOff x="3483800" y="1530650"/>
            <a:chExt cx="1459674" cy="1397574"/>
          </a:xfrm>
        </p:grpSpPr>
        <p:sp>
          <p:nvSpPr>
            <p:cNvPr id="2059" name="Google Shape;2059;p47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47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47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47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47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47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47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4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4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8" name="Google Shape;2068;p47"/>
          <p:cNvGrpSpPr/>
          <p:nvPr/>
        </p:nvGrpSpPr>
        <p:grpSpPr>
          <a:xfrm rot="-3461807">
            <a:off x="3312132" y="249026"/>
            <a:ext cx="326001" cy="293428"/>
            <a:chOff x="3931664" y="3196564"/>
            <a:chExt cx="819834" cy="761359"/>
          </a:xfrm>
        </p:grpSpPr>
        <p:sp>
          <p:nvSpPr>
            <p:cNvPr id="2069" name="Google Shape;2069;p4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4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4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2" name="Google Shape;2072;p47"/>
          <p:cNvGrpSpPr/>
          <p:nvPr/>
        </p:nvGrpSpPr>
        <p:grpSpPr>
          <a:xfrm rot="-5681754">
            <a:off x="4905266" y="4520553"/>
            <a:ext cx="184261" cy="165900"/>
            <a:chOff x="3931664" y="3196564"/>
            <a:chExt cx="819834" cy="761359"/>
          </a:xfrm>
        </p:grpSpPr>
        <p:sp>
          <p:nvSpPr>
            <p:cNvPr id="2073" name="Google Shape;2073;p4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4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4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6" name="Google Shape;2076;p47"/>
          <p:cNvGrpSpPr/>
          <p:nvPr/>
        </p:nvGrpSpPr>
        <p:grpSpPr>
          <a:xfrm rot="-1799949">
            <a:off x="-352113" y="3255243"/>
            <a:ext cx="2570135" cy="3098127"/>
            <a:chOff x="2705025" y="356575"/>
            <a:chExt cx="1582750" cy="1907900"/>
          </a:xfrm>
        </p:grpSpPr>
        <p:sp>
          <p:nvSpPr>
            <p:cNvPr id="2077" name="Google Shape;2077;p47"/>
            <p:cNvSpPr/>
            <p:nvPr/>
          </p:nvSpPr>
          <p:spPr>
            <a:xfrm>
              <a:off x="3026450" y="831475"/>
              <a:ext cx="944275" cy="944900"/>
            </a:xfrm>
            <a:custGeom>
              <a:rect b="b" l="l" r="r" t="t"/>
              <a:pathLst>
                <a:path extrusionOk="0" h="37796" w="37771">
                  <a:moveTo>
                    <a:pt x="18873" y="0"/>
                  </a:moveTo>
                  <a:cubicBezTo>
                    <a:pt x="8447" y="0"/>
                    <a:pt x="1" y="8472"/>
                    <a:pt x="1" y="18898"/>
                  </a:cubicBezTo>
                  <a:cubicBezTo>
                    <a:pt x="1" y="29324"/>
                    <a:pt x="8447" y="37795"/>
                    <a:pt x="18873" y="37795"/>
                  </a:cubicBezTo>
                  <a:cubicBezTo>
                    <a:pt x="29324" y="37795"/>
                    <a:pt x="37771" y="29324"/>
                    <a:pt x="37771" y="18898"/>
                  </a:cubicBezTo>
                  <a:cubicBezTo>
                    <a:pt x="37771" y="8472"/>
                    <a:pt x="29324" y="0"/>
                    <a:pt x="188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47"/>
            <p:cNvSpPr/>
            <p:nvPr/>
          </p:nvSpPr>
          <p:spPr>
            <a:xfrm>
              <a:off x="3400525" y="1528850"/>
              <a:ext cx="513175" cy="247525"/>
            </a:xfrm>
            <a:custGeom>
              <a:rect b="b" l="l" r="r" t="t"/>
              <a:pathLst>
                <a:path extrusionOk="0" h="9901" w="20527">
                  <a:moveTo>
                    <a:pt x="20527" y="0"/>
                  </a:moveTo>
                  <a:lnTo>
                    <a:pt x="20527" y="0"/>
                  </a:lnTo>
                  <a:cubicBezTo>
                    <a:pt x="18096" y="852"/>
                    <a:pt x="14737" y="3835"/>
                    <a:pt x="11655" y="5188"/>
                  </a:cubicBezTo>
                  <a:cubicBezTo>
                    <a:pt x="7118" y="7118"/>
                    <a:pt x="3584" y="7594"/>
                    <a:pt x="477" y="9223"/>
                  </a:cubicBezTo>
                  <a:cubicBezTo>
                    <a:pt x="326" y="9299"/>
                    <a:pt x="176" y="9399"/>
                    <a:pt x="0" y="9474"/>
                  </a:cubicBezTo>
                  <a:cubicBezTo>
                    <a:pt x="1279" y="9750"/>
                    <a:pt x="2582" y="9900"/>
                    <a:pt x="3910" y="9900"/>
                  </a:cubicBezTo>
                  <a:cubicBezTo>
                    <a:pt x="11103" y="9900"/>
                    <a:pt x="17344" y="5890"/>
                    <a:pt x="20527" y="0"/>
                  </a:cubicBezTo>
                  <a:close/>
                </a:path>
              </a:pathLst>
            </a:custGeom>
            <a:solidFill>
              <a:srgbClr val="FFEB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47"/>
            <p:cNvSpPr/>
            <p:nvPr/>
          </p:nvSpPr>
          <p:spPr>
            <a:xfrm>
              <a:off x="3026450" y="983100"/>
              <a:ext cx="943650" cy="723725"/>
            </a:xfrm>
            <a:custGeom>
              <a:rect b="b" l="l" r="r" t="t"/>
              <a:pathLst>
                <a:path extrusionOk="0" h="28949" w="37746">
                  <a:moveTo>
                    <a:pt x="32708" y="1"/>
                  </a:moveTo>
                  <a:cubicBezTo>
                    <a:pt x="31054" y="1655"/>
                    <a:pt x="29149" y="3785"/>
                    <a:pt x="27219" y="4687"/>
                  </a:cubicBezTo>
                  <a:cubicBezTo>
                    <a:pt x="23786" y="6266"/>
                    <a:pt x="19525" y="8923"/>
                    <a:pt x="14588" y="11229"/>
                  </a:cubicBezTo>
                  <a:cubicBezTo>
                    <a:pt x="12669" y="12134"/>
                    <a:pt x="10181" y="12376"/>
                    <a:pt x="7656" y="12376"/>
                  </a:cubicBezTo>
                  <a:cubicBezTo>
                    <a:pt x="4935" y="12376"/>
                    <a:pt x="2171" y="12095"/>
                    <a:pt x="26" y="12056"/>
                  </a:cubicBezTo>
                  <a:cubicBezTo>
                    <a:pt x="26" y="12306"/>
                    <a:pt x="1" y="12582"/>
                    <a:pt x="1" y="12833"/>
                  </a:cubicBezTo>
                  <a:cubicBezTo>
                    <a:pt x="1" y="19650"/>
                    <a:pt x="3635" y="25640"/>
                    <a:pt x="9074" y="28948"/>
                  </a:cubicBezTo>
                  <a:cubicBezTo>
                    <a:pt x="14613" y="26367"/>
                    <a:pt x="23334" y="20803"/>
                    <a:pt x="30101" y="16718"/>
                  </a:cubicBezTo>
                  <a:cubicBezTo>
                    <a:pt x="33736" y="14537"/>
                    <a:pt x="36116" y="13209"/>
                    <a:pt x="37746" y="12081"/>
                  </a:cubicBezTo>
                  <a:cubicBezTo>
                    <a:pt x="37545" y="7419"/>
                    <a:pt x="35690" y="3209"/>
                    <a:pt x="327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47"/>
            <p:cNvSpPr/>
            <p:nvPr/>
          </p:nvSpPr>
          <p:spPr>
            <a:xfrm>
              <a:off x="3064675" y="831475"/>
              <a:ext cx="689250" cy="285125"/>
            </a:xfrm>
            <a:custGeom>
              <a:rect b="b" l="l" r="r" t="t"/>
              <a:pathLst>
                <a:path extrusionOk="0" h="11405" w="27570">
                  <a:moveTo>
                    <a:pt x="17344" y="0"/>
                  </a:moveTo>
                  <a:cubicBezTo>
                    <a:pt x="9575" y="0"/>
                    <a:pt x="2908" y="4712"/>
                    <a:pt x="1" y="11404"/>
                  </a:cubicBezTo>
                  <a:lnTo>
                    <a:pt x="1" y="11404"/>
                  </a:lnTo>
                  <a:cubicBezTo>
                    <a:pt x="4412" y="10677"/>
                    <a:pt x="13234" y="9524"/>
                    <a:pt x="17269" y="7895"/>
                  </a:cubicBezTo>
                  <a:cubicBezTo>
                    <a:pt x="21079" y="6366"/>
                    <a:pt x="25590" y="4913"/>
                    <a:pt x="27570" y="3033"/>
                  </a:cubicBezTo>
                  <a:cubicBezTo>
                    <a:pt x="24612" y="1128"/>
                    <a:pt x="21129" y="0"/>
                    <a:pt x="17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47"/>
            <p:cNvSpPr/>
            <p:nvPr/>
          </p:nvSpPr>
          <p:spPr>
            <a:xfrm>
              <a:off x="3569700" y="1218075"/>
              <a:ext cx="401025" cy="384750"/>
            </a:xfrm>
            <a:custGeom>
              <a:rect b="b" l="l" r="r" t="t"/>
              <a:pathLst>
                <a:path extrusionOk="0" h="15390" w="16041">
                  <a:moveTo>
                    <a:pt x="15715" y="0"/>
                  </a:moveTo>
                  <a:cubicBezTo>
                    <a:pt x="11379" y="4211"/>
                    <a:pt x="0" y="15314"/>
                    <a:pt x="351" y="15389"/>
                  </a:cubicBezTo>
                  <a:cubicBezTo>
                    <a:pt x="354" y="15389"/>
                    <a:pt x="357" y="15390"/>
                    <a:pt x="361" y="15390"/>
                  </a:cubicBezTo>
                  <a:cubicBezTo>
                    <a:pt x="847" y="15390"/>
                    <a:pt x="10316" y="10530"/>
                    <a:pt x="15539" y="7694"/>
                  </a:cubicBezTo>
                  <a:cubicBezTo>
                    <a:pt x="15865" y="6316"/>
                    <a:pt x="16041" y="4887"/>
                    <a:pt x="16041" y="3434"/>
                  </a:cubicBezTo>
                  <a:cubicBezTo>
                    <a:pt x="16041" y="2256"/>
                    <a:pt x="15915" y="1103"/>
                    <a:pt x="15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47"/>
            <p:cNvSpPr/>
            <p:nvPr/>
          </p:nvSpPr>
          <p:spPr>
            <a:xfrm>
              <a:off x="3061550" y="1302325"/>
              <a:ext cx="609675" cy="324925"/>
            </a:xfrm>
            <a:custGeom>
              <a:rect b="b" l="l" r="r" t="t"/>
              <a:pathLst>
                <a:path extrusionOk="0" h="12997" w="24387">
                  <a:moveTo>
                    <a:pt x="23527" y="0"/>
                  </a:moveTo>
                  <a:cubicBezTo>
                    <a:pt x="21221" y="0"/>
                    <a:pt x="5066" y="5931"/>
                    <a:pt x="0" y="7257"/>
                  </a:cubicBezTo>
                  <a:cubicBezTo>
                    <a:pt x="903" y="9387"/>
                    <a:pt x="2181" y="11342"/>
                    <a:pt x="3735" y="12996"/>
                  </a:cubicBezTo>
                  <a:cubicBezTo>
                    <a:pt x="9650" y="10289"/>
                    <a:pt x="24387" y="791"/>
                    <a:pt x="23785" y="64"/>
                  </a:cubicBezTo>
                  <a:cubicBezTo>
                    <a:pt x="23750" y="21"/>
                    <a:pt x="23663" y="0"/>
                    <a:pt x="23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47"/>
            <p:cNvSpPr/>
            <p:nvPr/>
          </p:nvSpPr>
          <p:spPr>
            <a:xfrm>
              <a:off x="3612300" y="1022575"/>
              <a:ext cx="303300" cy="202100"/>
            </a:xfrm>
            <a:custGeom>
              <a:rect b="b" l="l" r="r" t="t"/>
              <a:pathLst>
                <a:path extrusionOk="0" h="8084" w="12132">
                  <a:moveTo>
                    <a:pt x="10602" y="1"/>
                  </a:moveTo>
                  <a:cubicBezTo>
                    <a:pt x="7695" y="2131"/>
                    <a:pt x="1" y="7770"/>
                    <a:pt x="76" y="8071"/>
                  </a:cubicBezTo>
                  <a:cubicBezTo>
                    <a:pt x="78" y="8080"/>
                    <a:pt x="89" y="8084"/>
                    <a:pt x="108" y="8084"/>
                  </a:cubicBezTo>
                  <a:cubicBezTo>
                    <a:pt x="684" y="8084"/>
                    <a:pt x="8758" y="4106"/>
                    <a:pt x="12131" y="2432"/>
                  </a:cubicBezTo>
                  <a:cubicBezTo>
                    <a:pt x="11680" y="1580"/>
                    <a:pt x="11179" y="778"/>
                    <a:pt x="106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47"/>
            <p:cNvSpPr/>
            <p:nvPr/>
          </p:nvSpPr>
          <p:spPr>
            <a:xfrm>
              <a:off x="3032100" y="1148400"/>
              <a:ext cx="332725" cy="85975"/>
            </a:xfrm>
            <a:custGeom>
              <a:rect b="b" l="l" r="r" t="t"/>
              <a:pathLst>
                <a:path extrusionOk="0" h="3439" w="13309">
                  <a:moveTo>
                    <a:pt x="11892" y="1"/>
                  </a:moveTo>
                  <a:cubicBezTo>
                    <a:pt x="9582" y="1"/>
                    <a:pt x="3681" y="630"/>
                    <a:pt x="527" y="958"/>
                  </a:cubicBezTo>
                  <a:cubicBezTo>
                    <a:pt x="301" y="1760"/>
                    <a:pt x="126" y="2587"/>
                    <a:pt x="1" y="3439"/>
                  </a:cubicBezTo>
                  <a:cubicBezTo>
                    <a:pt x="4136" y="2662"/>
                    <a:pt x="13309" y="532"/>
                    <a:pt x="12833" y="105"/>
                  </a:cubicBezTo>
                  <a:cubicBezTo>
                    <a:pt x="12746" y="32"/>
                    <a:pt x="12409" y="1"/>
                    <a:pt x="11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47"/>
            <p:cNvSpPr/>
            <p:nvPr/>
          </p:nvSpPr>
          <p:spPr>
            <a:xfrm>
              <a:off x="3175575" y="831475"/>
              <a:ext cx="392900" cy="131850"/>
            </a:xfrm>
            <a:custGeom>
              <a:rect b="b" l="l" r="r" t="t"/>
              <a:pathLst>
                <a:path extrusionOk="0" h="5274" w="15716">
                  <a:moveTo>
                    <a:pt x="12908" y="0"/>
                  </a:moveTo>
                  <a:cubicBezTo>
                    <a:pt x="7921" y="0"/>
                    <a:pt x="3384" y="1955"/>
                    <a:pt x="1" y="5138"/>
                  </a:cubicBezTo>
                  <a:cubicBezTo>
                    <a:pt x="486" y="5225"/>
                    <a:pt x="1032" y="5274"/>
                    <a:pt x="1587" y="5274"/>
                  </a:cubicBezTo>
                  <a:cubicBezTo>
                    <a:pt x="2320" y="5274"/>
                    <a:pt x="3068" y="5188"/>
                    <a:pt x="3710" y="4988"/>
                  </a:cubicBezTo>
                  <a:cubicBezTo>
                    <a:pt x="5590" y="4412"/>
                    <a:pt x="12933" y="1855"/>
                    <a:pt x="15715" y="226"/>
                  </a:cubicBezTo>
                  <a:cubicBezTo>
                    <a:pt x="14813" y="101"/>
                    <a:pt x="13886" y="0"/>
                    <a:pt x="129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47"/>
            <p:cNvSpPr/>
            <p:nvPr/>
          </p:nvSpPr>
          <p:spPr>
            <a:xfrm>
              <a:off x="3198775" y="872200"/>
              <a:ext cx="771950" cy="904175"/>
            </a:xfrm>
            <a:custGeom>
              <a:rect b="b" l="l" r="r" t="t"/>
              <a:pathLst>
                <a:path extrusionOk="0" h="36167" w="30878">
                  <a:moveTo>
                    <a:pt x="19624" y="1"/>
                  </a:moveTo>
                  <a:lnTo>
                    <a:pt x="19624" y="1"/>
                  </a:lnTo>
                  <a:cubicBezTo>
                    <a:pt x="23835" y="3459"/>
                    <a:pt x="26542" y="8722"/>
                    <a:pt x="26542" y="14612"/>
                  </a:cubicBezTo>
                  <a:cubicBezTo>
                    <a:pt x="26542" y="25038"/>
                    <a:pt x="18071" y="33484"/>
                    <a:pt x="7644" y="33484"/>
                  </a:cubicBezTo>
                  <a:cubicBezTo>
                    <a:pt x="4938" y="33484"/>
                    <a:pt x="2356" y="32908"/>
                    <a:pt x="0" y="31880"/>
                  </a:cubicBezTo>
                  <a:lnTo>
                    <a:pt x="0" y="31880"/>
                  </a:lnTo>
                  <a:cubicBezTo>
                    <a:pt x="3258" y="34537"/>
                    <a:pt x="7444" y="36166"/>
                    <a:pt x="11980" y="36166"/>
                  </a:cubicBezTo>
                  <a:cubicBezTo>
                    <a:pt x="22431" y="36166"/>
                    <a:pt x="30878" y="27695"/>
                    <a:pt x="30878" y="17269"/>
                  </a:cubicBezTo>
                  <a:cubicBezTo>
                    <a:pt x="30878" y="9549"/>
                    <a:pt x="26241" y="2933"/>
                    <a:pt x="19624" y="1"/>
                  </a:cubicBezTo>
                  <a:close/>
                </a:path>
              </a:pathLst>
            </a:custGeom>
            <a:solidFill>
              <a:srgbClr val="FFE599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47"/>
            <p:cNvSpPr/>
            <p:nvPr/>
          </p:nvSpPr>
          <p:spPr>
            <a:xfrm>
              <a:off x="2705025" y="356575"/>
              <a:ext cx="1582750" cy="1907900"/>
            </a:xfrm>
            <a:custGeom>
              <a:rect b="b" l="l" r="r" t="t"/>
              <a:pathLst>
                <a:path extrusionOk="0" h="76316" w="63310">
                  <a:moveTo>
                    <a:pt x="3166" y="0"/>
                  </a:moveTo>
                  <a:cubicBezTo>
                    <a:pt x="2929" y="0"/>
                    <a:pt x="2734" y="57"/>
                    <a:pt x="2582" y="174"/>
                  </a:cubicBezTo>
                  <a:cubicBezTo>
                    <a:pt x="1" y="2179"/>
                    <a:pt x="11028" y="20801"/>
                    <a:pt x="27269" y="41779"/>
                  </a:cubicBezTo>
                  <a:cubicBezTo>
                    <a:pt x="42531" y="61522"/>
                    <a:pt x="56927" y="76315"/>
                    <a:pt x="60741" y="76315"/>
                  </a:cubicBezTo>
                  <a:cubicBezTo>
                    <a:pt x="60979" y="76315"/>
                    <a:pt x="61176" y="76258"/>
                    <a:pt x="61329" y="76140"/>
                  </a:cubicBezTo>
                  <a:cubicBezTo>
                    <a:pt x="63309" y="74611"/>
                    <a:pt x="57319" y="63358"/>
                    <a:pt x="47144" y="48796"/>
                  </a:cubicBezTo>
                  <a:cubicBezTo>
                    <a:pt x="46818" y="49272"/>
                    <a:pt x="46467" y="49749"/>
                    <a:pt x="46066" y="50175"/>
                  </a:cubicBezTo>
                  <a:cubicBezTo>
                    <a:pt x="54187" y="61603"/>
                    <a:pt x="59149" y="69949"/>
                    <a:pt x="58046" y="70801"/>
                  </a:cubicBezTo>
                  <a:cubicBezTo>
                    <a:pt x="57985" y="70848"/>
                    <a:pt x="57907" y="70871"/>
                    <a:pt x="57811" y="70871"/>
                  </a:cubicBezTo>
                  <a:cubicBezTo>
                    <a:pt x="55506" y="70871"/>
                    <a:pt x="43274" y="57418"/>
                    <a:pt x="29725" y="39874"/>
                  </a:cubicBezTo>
                  <a:cubicBezTo>
                    <a:pt x="15590" y="21628"/>
                    <a:pt x="5389" y="5864"/>
                    <a:pt x="6918" y="4686"/>
                  </a:cubicBezTo>
                  <a:cubicBezTo>
                    <a:pt x="6978" y="4639"/>
                    <a:pt x="7056" y="4617"/>
                    <a:pt x="7151" y="4617"/>
                  </a:cubicBezTo>
                  <a:cubicBezTo>
                    <a:pt x="8746" y="4617"/>
                    <a:pt x="15128" y="11107"/>
                    <a:pt x="23409" y="20926"/>
                  </a:cubicBezTo>
                  <a:cubicBezTo>
                    <a:pt x="23936" y="20676"/>
                    <a:pt x="24487" y="20450"/>
                    <a:pt x="25039" y="20250"/>
                  </a:cubicBezTo>
                  <a:cubicBezTo>
                    <a:pt x="14567" y="8068"/>
                    <a:pt x="5972" y="0"/>
                    <a:pt x="3166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8" name="Google Shape;2088;p47"/>
          <p:cNvGrpSpPr/>
          <p:nvPr/>
        </p:nvGrpSpPr>
        <p:grpSpPr>
          <a:xfrm>
            <a:off x="8317557" y="-49211"/>
            <a:ext cx="1198006" cy="1198006"/>
            <a:chOff x="2751400" y="2498775"/>
            <a:chExt cx="652900" cy="652900"/>
          </a:xfrm>
        </p:grpSpPr>
        <p:sp>
          <p:nvSpPr>
            <p:cNvPr id="2089" name="Google Shape;2089;p47"/>
            <p:cNvSpPr/>
            <p:nvPr/>
          </p:nvSpPr>
          <p:spPr>
            <a:xfrm>
              <a:off x="2751400" y="2498775"/>
              <a:ext cx="652900" cy="652900"/>
            </a:xfrm>
            <a:custGeom>
              <a:rect b="b" l="l" r="r" t="t"/>
              <a:pathLst>
                <a:path extrusionOk="0" h="26116" w="26116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47"/>
            <p:cNvSpPr/>
            <p:nvPr/>
          </p:nvSpPr>
          <p:spPr>
            <a:xfrm>
              <a:off x="2758925" y="2889025"/>
              <a:ext cx="637875" cy="187500"/>
            </a:xfrm>
            <a:custGeom>
              <a:rect b="b" l="l" r="r" t="t"/>
              <a:pathLst>
                <a:path extrusionOk="0" h="7500" w="25515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47"/>
            <p:cNvSpPr/>
            <p:nvPr/>
          </p:nvSpPr>
          <p:spPr>
            <a:xfrm>
              <a:off x="2761425" y="2606275"/>
              <a:ext cx="637250" cy="224850"/>
            </a:xfrm>
            <a:custGeom>
              <a:rect b="b" l="l" r="r" t="t"/>
              <a:pathLst>
                <a:path extrusionOk="0" h="8994" w="2549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47"/>
            <p:cNvSpPr/>
            <p:nvPr/>
          </p:nvSpPr>
          <p:spPr>
            <a:xfrm>
              <a:off x="2907425" y="2498775"/>
              <a:ext cx="319575" cy="93675"/>
            </a:xfrm>
            <a:custGeom>
              <a:rect b="b" l="l" r="r" t="t"/>
              <a:pathLst>
                <a:path extrusionOk="0" h="3747" w="12783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47"/>
            <p:cNvSpPr/>
            <p:nvPr/>
          </p:nvSpPr>
          <p:spPr>
            <a:xfrm>
              <a:off x="2754525" y="2694275"/>
              <a:ext cx="632875" cy="116125"/>
            </a:xfrm>
            <a:custGeom>
              <a:rect b="b" l="l" r="r" t="t"/>
              <a:pathLst>
                <a:path extrusionOk="0" h="4645" w="25315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47"/>
            <p:cNvSpPr/>
            <p:nvPr/>
          </p:nvSpPr>
          <p:spPr>
            <a:xfrm>
              <a:off x="2752025" y="2829175"/>
              <a:ext cx="619075" cy="167125"/>
            </a:xfrm>
            <a:custGeom>
              <a:rect b="b" l="l" r="r" t="t"/>
              <a:pathLst>
                <a:path extrusionOk="0" h="6685" w="24763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47"/>
            <p:cNvSpPr/>
            <p:nvPr/>
          </p:nvSpPr>
          <p:spPr>
            <a:xfrm>
              <a:off x="2817825" y="2553600"/>
              <a:ext cx="483100" cy="74275"/>
            </a:xfrm>
            <a:custGeom>
              <a:rect b="b" l="l" r="r" t="t"/>
              <a:pathLst>
                <a:path extrusionOk="0" h="2971" w="19324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47"/>
            <p:cNvSpPr/>
            <p:nvPr/>
          </p:nvSpPr>
          <p:spPr>
            <a:xfrm>
              <a:off x="2823450" y="2981950"/>
              <a:ext cx="492500" cy="130900"/>
            </a:xfrm>
            <a:custGeom>
              <a:rect b="b" l="l" r="r" t="t"/>
              <a:pathLst>
                <a:path extrusionOk="0" h="5236" w="1970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47"/>
            <p:cNvSpPr/>
            <p:nvPr/>
          </p:nvSpPr>
          <p:spPr>
            <a:xfrm>
              <a:off x="2842250" y="2542625"/>
              <a:ext cx="562050" cy="609050"/>
            </a:xfrm>
            <a:custGeom>
              <a:rect b="b" l="l" r="r" t="t"/>
              <a:pathLst>
                <a:path extrusionOk="0" h="24362" w="22482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8" name="Google Shape;2098;p47"/>
          <p:cNvGrpSpPr/>
          <p:nvPr/>
        </p:nvGrpSpPr>
        <p:grpSpPr>
          <a:xfrm>
            <a:off x="7955883" y="618584"/>
            <a:ext cx="799095" cy="799095"/>
            <a:chOff x="1565300" y="733100"/>
            <a:chExt cx="1143525" cy="1143525"/>
          </a:xfrm>
        </p:grpSpPr>
        <p:sp>
          <p:nvSpPr>
            <p:cNvPr id="2099" name="Google Shape;2099;p47"/>
            <p:cNvSpPr/>
            <p:nvPr/>
          </p:nvSpPr>
          <p:spPr>
            <a:xfrm>
              <a:off x="1565300" y="733100"/>
              <a:ext cx="1143525" cy="1143525"/>
            </a:xfrm>
            <a:custGeom>
              <a:rect b="b" l="l" r="r" t="t"/>
              <a:pathLst>
                <a:path extrusionOk="0" h="45741" w="45741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47"/>
            <p:cNvSpPr/>
            <p:nvPr/>
          </p:nvSpPr>
          <p:spPr>
            <a:xfrm>
              <a:off x="1565300" y="906675"/>
              <a:ext cx="1143525" cy="708025"/>
            </a:xfrm>
            <a:custGeom>
              <a:rect b="b" l="l" r="r" t="t"/>
              <a:pathLst>
                <a:path extrusionOk="0" h="28321" w="45741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47"/>
            <p:cNvSpPr/>
            <p:nvPr/>
          </p:nvSpPr>
          <p:spPr>
            <a:xfrm>
              <a:off x="1666800" y="1616175"/>
              <a:ext cx="896650" cy="260450"/>
            </a:xfrm>
            <a:custGeom>
              <a:rect b="b" l="l" r="r" t="t"/>
              <a:pathLst>
                <a:path extrusionOk="0" h="10418" w="35866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47"/>
            <p:cNvSpPr/>
            <p:nvPr/>
          </p:nvSpPr>
          <p:spPr>
            <a:xfrm>
              <a:off x="1790250" y="733100"/>
              <a:ext cx="664800" cy="158550"/>
            </a:xfrm>
            <a:custGeom>
              <a:rect b="b" l="l" r="r" t="t"/>
              <a:pathLst>
                <a:path extrusionOk="0" h="6342" w="26592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47"/>
            <p:cNvSpPr/>
            <p:nvPr/>
          </p:nvSpPr>
          <p:spPr>
            <a:xfrm>
              <a:off x="1575325" y="1062675"/>
              <a:ext cx="1133500" cy="371550"/>
            </a:xfrm>
            <a:custGeom>
              <a:rect b="b" l="l" r="r" t="t"/>
              <a:pathLst>
                <a:path extrusionOk="0" h="14862" w="4534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47"/>
            <p:cNvSpPr/>
            <p:nvPr/>
          </p:nvSpPr>
          <p:spPr>
            <a:xfrm>
              <a:off x="1569675" y="1373450"/>
              <a:ext cx="1104675" cy="161625"/>
            </a:xfrm>
            <a:custGeom>
              <a:rect b="b" l="l" r="r" t="t"/>
              <a:pathLst>
                <a:path extrusionOk="0" h="6465" w="44187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47"/>
            <p:cNvSpPr/>
            <p:nvPr/>
          </p:nvSpPr>
          <p:spPr>
            <a:xfrm>
              <a:off x="1731975" y="809550"/>
              <a:ext cx="976850" cy="1067075"/>
            </a:xfrm>
            <a:custGeom>
              <a:rect b="b" l="l" r="r" t="t"/>
              <a:pathLst>
                <a:path extrusionOk="0" h="42683" w="39074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6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</p:bgPr>
    </p:bg>
    <p:spTree>
      <p:nvGrpSpPr>
        <p:cNvPr id="2107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p49"/>
          <p:cNvSpPr/>
          <p:nvPr/>
        </p:nvSpPr>
        <p:spPr>
          <a:xfrm rot="-9370905">
            <a:off x="-108092" y="-662208"/>
            <a:ext cx="9732453" cy="5741531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9" name="Google Shape;2109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0" name="Google Shape;2110;p49"/>
          <p:cNvSpPr/>
          <p:nvPr/>
        </p:nvSpPr>
        <p:spPr>
          <a:xfrm>
            <a:off x="5276925" y="0"/>
            <a:ext cx="4423146" cy="5829284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1" name="Google Shape;2111;p49"/>
          <p:cNvSpPr/>
          <p:nvPr/>
        </p:nvSpPr>
        <p:spPr>
          <a:xfrm>
            <a:off x="-3519225" y="0"/>
            <a:ext cx="5253633" cy="5276847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37FEF"/>
              </a:solidFill>
            </a:endParaRPr>
          </a:p>
        </p:txBody>
      </p:sp>
      <p:sp>
        <p:nvSpPr>
          <p:cNvPr id="2112" name="Google Shape;2112;p49"/>
          <p:cNvSpPr txBox="1"/>
          <p:nvPr>
            <p:ph type="title"/>
          </p:nvPr>
        </p:nvSpPr>
        <p:spPr>
          <a:xfrm>
            <a:off x="2295600" y="3021563"/>
            <a:ext cx="4553100" cy="43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13" name="Google Shape;2113;p49"/>
          <p:cNvSpPr txBox="1"/>
          <p:nvPr>
            <p:ph idx="1" type="subTitle"/>
          </p:nvPr>
        </p:nvSpPr>
        <p:spPr>
          <a:xfrm>
            <a:off x="2295450" y="1685138"/>
            <a:ext cx="4553100" cy="123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2114" name="Google Shape;2114;p49"/>
          <p:cNvGrpSpPr/>
          <p:nvPr/>
        </p:nvGrpSpPr>
        <p:grpSpPr>
          <a:xfrm>
            <a:off x="1535429" y="583264"/>
            <a:ext cx="193699" cy="185318"/>
            <a:chOff x="3483800" y="1530650"/>
            <a:chExt cx="1459674" cy="1397574"/>
          </a:xfrm>
        </p:grpSpPr>
        <p:sp>
          <p:nvSpPr>
            <p:cNvPr id="2115" name="Google Shape;2115;p49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49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49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49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49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49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49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4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4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4" name="Google Shape;2124;p49"/>
          <p:cNvGrpSpPr/>
          <p:nvPr/>
        </p:nvGrpSpPr>
        <p:grpSpPr>
          <a:xfrm>
            <a:off x="7089424" y="3405872"/>
            <a:ext cx="318260" cy="295560"/>
            <a:chOff x="3931664" y="3196564"/>
            <a:chExt cx="819834" cy="761359"/>
          </a:xfrm>
        </p:grpSpPr>
        <p:sp>
          <p:nvSpPr>
            <p:cNvPr id="2125" name="Google Shape;2125;p49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49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49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8" name="Google Shape;2128;p49"/>
          <p:cNvGrpSpPr/>
          <p:nvPr/>
        </p:nvGrpSpPr>
        <p:grpSpPr>
          <a:xfrm>
            <a:off x="575339" y="1284522"/>
            <a:ext cx="500427" cy="464734"/>
            <a:chOff x="3931664" y="3196564"/>
            <a:chExt cx="819834" cy="761359"/>
          </a:xfrm>
        </p:grpSpPr>
        <p:sp>
          <p:nvSpPr>
            <p:cNvPr id="2129" name="Google Shape;2129;p49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49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49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2" name="Google Shape;2132;p49"/>
          <p:cNvGrpSpPr/>
          <p:nvPr/>
        </p:nvGrpSpPr>
        <p:grpSpPr>
          <a:xfrm>
            <a:off x="7972429" y="2479089"/>
            <a:ext cx="193699" cy="185318"/>
            <a:chOff x="3483800" y="1530650"/>
            <a:chExt cx="1459674" cy="1397574"/>
          </a:xfrm>
        </p:grpSpPr>
        <p:sp>
          <p:nvSpPr>
            <p:cNvPr id="2133" name="Google Shape;2133;p49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49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49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49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49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49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49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4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4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2" name="Google Shape;2142;p49"/>
          <p:cNvGrpSpPr/>
          <p:nvPr/>
        </p:nvGrpSpPr>
        <p:grpSpPr>
          <a:xfrm rot="-2700000">
            <a:off x="2741984" y="4418164"/>
            <a:ext cx="307579" cy="294296"/>
            <a:chOff x="3483800" y="1530650"/>
            <a:chExt cx="1459674" cy="1397574"/>
          </a:xfrm>
        </p:grpSpPr>
        <p:sp>
          <p:nvSpPr>
            <p:cNvPr id="2143" name="Google Shape;2143;p49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49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49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49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49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49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49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4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4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2" name="Google Shape;2152;p49"/>
          <p:cNvGrpSpPr/>
          <p:nvPr/>
        </p:nvGrpSpPr>
        <p:grpSpPr>
          <a:xfrm rot="-3121908">
            <a:off x="7407403" y="392194"/>
            <a:ext cx="318220" cy="295523"/>
            <a:chOff x="3931664" y="3196564"/>
            <a:chExt cx="819834" cy="761359"/>
          </a:xfrm>
        </p:grpSpPr>
        <p:sp>
          <p:nvSpPr>
            <p:cNvPr id="2153" name="Google Shape;2153;p49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49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49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6" name="Google Shape;2156;p49"/>
          <p:cNvGrpSpPr/>
          <p:nvPr/>
        </p:nvGrpSpPr>
        <p:grpSpPr>
          <a:xfrm>
            <a:off x="8370337" y="-422491"/>
            <a:ext cx="1143068" cy="1143068"/>
            <a:chOff x="1565300" y="733100"/>
            <a:chExt cx="1143525" cy="1143525"/>
          </a:xfrm>
        </p:grpSpPr>
        <p:sp>
          <p:nvSpPr>
            <p:cNvPr id="2157" name="Google Shape;2157;p49"/>
            <p:cNvSpPr/>
            <p:nvPr/>
          </p:nvSpPr>
          <p:spPr>
            <a:xfrm>
              <a:off x="1565300" y="733100"/>
              <a:ext cx="1143525" cy="1143525"/>
            </a:xfrm>
            <a:custGeom>
              <a:rect b="b" l="l" r="r" t="t"/>
              <a:pathLst>
                <a:path extrusionOk="0" h="45741" w="45741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49"/>
            <p:cNvSpPr/>
            <p:nvPr/>
          </p:nvSpPr>
          <p:spPr>
            <a:xfrm>
              <a:off x="1565300" y="906675"/>
              <a:ext cx="1143525" cy="708025"/>
            </a:xfrm>
            <a:custGeom>
              <a:rect b="b" l="l" r="r" t="t"/>
              <a:pathLst>
                <a:path extrusionOk="0" h="28321" w="45741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49"/>
            <p:cNvSpPr/>
            <p:nvPr/>
          </p:nvSpPr>
          <p:spPr>
            <a:xfrm>
              <a:off x="1666800" y="1616175"/>
              <a:ext cx="896650" cy="260450"/>
            </a:xfrm>
            <a:custGeom>
              <a:rect b="b" l="l" r="r" t="t"/>
              <a:pathLst>
                <a:path extrusionOk="0" h="10418" w="35866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49"/>
            <p:cNvSpPr/>
            <p:nvPr/>
          </p:nvSpPr>
          <p:spPr>
            <a:xfrm>
              <a:off x="1790250" y="733100"/>
              <a:ext cx="664800" cy="158550"/>
            </a:xfrm>
            <a:custGeom>
              <a:rect b="b" l="l" r="r" t="t"/>
              <a:pathLst>
                <a:path extrusionOk="0" h="6342" w="26592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49"/>
            <p:cNvSpPr/>
            <p:nvPr/>
          </p:nvSpPr>
          <p:spPr>
            <a:xfrm>
              <a:off x="1575325" y="1062675"/>
              <a:ext cx="1133500" cy="371550"/>
            </a:xfrm>
            <a:custGeom>
              <a:rect b="b" l="l" r="r" t="t"/>
              <a:pathLst>
                <a:path extrusionOk="0" h="14862" w="4534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49"/>
            <p:cNvSpPr/>
            <p:nvPr/>
          </p:nvSpPr>
          <p:spPr>
            <a:xfrm>
              <a:off x="1569675" y="1373450"/>
              <a:ext cx="1104675" cy="161625"/>
            </a:xfrm>
            <a:custGeom>
              <a:rect b="b" l="l" r="r" t="t"/>
              <a:pathLst>
                <a:path extrusionOk="0" h="6465" w="44187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49"/>
            <p:cNvSpPr/>
            <p:nvPr/>
          </p:nvSpPr>
          <p:spPr>
            <a:xfrm>
              <a:off x="1731975" y="809550"/>
              <a:ext cx="976850" cy="1067075"/>
            </a:xfrm>
            <a:custGeom>
              <a:rect b="b" l="l" r="r" t="t"/>
              <a:pathLst>
                <a:path extrusionOk="0" h="42683" w="39074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4" name="Google Shape;2164;p49"/>
          <p:cNvGrpSpPr/>
          <p:nvPr/>
        </p:nvGrpSpPr>
        <p:grpSpPr>
          <a:xfrm>
            <a:off x="-324835" y="3402341"/>
            <a:ext cx="1933254" cy="1933222"/>
            <a:chOff x="3174950" y="3673600"/>
            <a:chExt cx="1481875" cy="1481850"/>
          </a:xfrm>
        </p:grpSpPr>
        <p:sp>
          <p:nvSpPr>
            <p:cNvPr id="2165" name="Google Shape;2165;p49"/>
            <p:cNvSpPr/>
            <p:nvPr/>
          </p:nvSpPr>
          <p:spPr>
            <a:xfrm>
              <a:off x="3174950" y="3673600"/>
              <a:ext cx="1481875" cy="1481850"/>
            </a:xfrm>
            <a:custGeom>
              <a:rect b="b" l="l" r="r" t="t"/>
              <a:pathLst>
                <a:path extrusionOk="0" h="59274" w="59275">
                  <a:moveTo>
                    <a:pt x="29625" y="0"/>
                  </a:moveTo>
                  <a:cubicBezTo>
                    <a:pt x="13259" y="0"/>
                    <a:pt x="1" y="13259"/>
                    <a:pt x="1" y="29650"/>
                  </a:cubicBezTo>
                  <a:cubicBezTo>
                    <a:pt x="1" y="46016"/>
                    <a:pt x="13259" y="59274"/>
                    <a:pt x="29625" y="59274"/>
                  </a:cubicBezTo>
                  <a:cubicBezTo>
                    <a:pt x="46016" y="59274"/>
                    <a:pt x="59274" y="46016"/>
                    <a:pt x="59274" y="29650"/>
                  </a:cubicBezTo>
                  <a:cubicBezTo>
                    <a:pt x="59274" y="13259"/>
                    <a:pt x="46016" y="0"/>
                    <a:pt x="29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49"/>
            <p:cNvSpPr/>
            <p:nvPr/>
          </p:nvSpPr>
          <p:spPr>
            <a:xfrm>
              <a:off x="3267075" y="3800150"/>
              <a:ext cx="1235600" cy="1232625"/>
            </a:xfrm>
            <a:custGeom>
              <a:rect b="b" l="l" r="r" t="t"/>
              <a:pathLst>
                <a:path extrusionOk="0" h="49305" w="49424">
                  <a:moveTo>
                    <a:pt x="26278" y="0"/>
                  </a:moveTo>
                  <a:cubicBezTo>
                    <a:pt x="24426" y="0"/>
                    <a:pt x="18194" y="1847"/>
                    <a:pt x="15589" y="3936"/>
                  </a:cubicBezTo>
                  <a:cubicBezTo>
                    <a:pt x="12807" y="6166"/>
                    <a:pt x="14887" y="7695"/>
                    <a:pt x="11278" y="10753"/>
                  </a:cubicBezTo>
                  <a:cubicBezTo>
                    <a:pt x="9558" y="12210"/>
                    <a:pt x="8055" y="12244"/>
                    <a:pt x="6727" y="12244"/>
                  </a:cubicBezTo>
                  <a:cubicBezTo>
                    <a:pt x="6661" y="12244"/>
                    <a:pt x="6597" y="12244"/>
                    <a:pt x="6532" y="12244"/>
                  </a:cubicBezTo>
                  <a:cubicBezTo>
                    <a:pt x="5157" y="12244"/>
                    <a:pt x="3973" y="12282"/>
                    <a:pt x="2932" y="13961"/>
                  </a:cubicBezTo>
                  <a:cubicBezTo>
                    <a:pt x="827" y="17294"/>
                    <a:pt x="276" y="23435"/>
                    <a:pt x="150" y="27319"/>
                  </a:cubicBezTo>
                  <a:cubicBezTo>
                    <a:pt x="0" y="31229"/>
                    <a:pt x="2782" y="29550"/>
                    <a:pt x="3208" y="33735"/>
                  </a:cubicBezTo>
                  <a:cubicBezTo>
                    <a:pt x="3609" y="37896"/>
                    <a:pt x="14612" y="47921"/>
                    <a:pt x="19223" y="49049"/>
                  </a:cubicBezTo>
                  <a:cubicBezTo>
                    <a:pt x="19967" y="49228"/>
                    <a:pt x="20571" y="49304"/>
                    <a:pt x="21077" y="49304"/>
                  </a:cubicBezTo>
                  <a:cubicBezTo>
                    <a:pt x="23692" y="49304"/>
                    <a:pt x="23673" y="47256"/>
                    <a:pt x="26592" y="46668"/>
                  </a:cubicBezTo>
                  <a:cubicBezTo>
                    <a:pt x="27196" y="46551"/>
                    <a:pt x="27766" y="46503"/>
                    <a:pt x="28321" y="46503"/>
                  </a:cubicBezTo>
                  <a:cubicBezTo>
                    <a:pt x="30611" y="46503"/>
                    <a:pt x="32634" y="47308"/>
                    <a:pt x="35679" y="47308"/>
                  </a:cubicBezTo>
                  <a:cubicBezTo>
                    <a:pt x="36149" y="47308"/>
                    <a:pt x="36644" y="47289"/>
                    <a:pt x="37168" y="47244"/>
                  </a:cubicBezTo>
                  <a:cubicBezTo>
                    <a:pt x="41905" y="46818"/>
                    <a:pt x="41780" y="43059"/>
                    <a:pt x="45389" y="38873"/>
                  </a:cubicBezTo>
                  <a:cubicBezTo>
                    <a:pt x="49023" y="34713"/>
                    <a:pt x="44562" y="29826"/>
                    <a:pt x="44010" y="28447"/>
                  </a:cubicBezTo>
                  <a:cubicBezTo>
                    <a:pt x="43434" y="27044"/>
                    <a:pt x="49148" y="25941"/>
                    <a:pt x="49299" y="22858"/>
                  </a:cubicBezTo>
                  <a:cubicBezTo>
                    <a:pt x="49424" y="19801"/>
                    <a:pt x="44136" y="7545"/>
                    <a:pt x="42456" y="5740"/>
                  </a:cubicBezTo>
                  <a:cubicBezTo>
                    <a:pt x="42001" y="5243"/>
                    <a:pt x="41480" y="5073"/>
                    <a:pt x="40913" y="5073"/>
                  </a:cubicBezTo>
                  <a:cubicBezTo>
                    <a:pt x="39687" y="5073"/>
                    <a:pt x="38241" y="5868"/>
                    <a:pt x="36757" y="5868"/>
                  </a:cubicBezTo>
                  <a:cubicBezTo>
                    <a:pt x="36435" y="5868"/>
                    <a:pt x="36113" y="5831"/>
                    <a:pt x="35790" y="5740"/>
                  </a:cubicBezTo>
                  <a:cubicBezTo>
                    <a:pt x="33283" y="5039"/>
                    <a:pt x="31128" y="1003"/>
                    <a:pt x="26592" y="26"/>
                  </a:cubicBezTo>
                  <a:cubicBezTo>
                    <a:pt x="26509" y="9"/>
                    <a:pt x="26403" y="0"/>
                    <a:pt x="262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49"/>
            <p:cNvSpPr/>
            <p:nvPr/>
          </p:nvSpPr>
          <p:spPr>
            <a:xfrm>
              <a:off x="3423700" y="3886675"/>
              <a:ext cx="915450" cy="938050"/>
            </a:xfrm>
            <a:custGeom>
              <a:rect b="b" l="l" r="r" t="t"/>
              <a:pathLst>
                <a:path extrusionOk="0" h="37522" w="36618">
                  <a:moveTo>
                    <a:pt x="21166" y="0"/>
                  </a:moveTo>
                  <a:cubicBezTo>
                    <a:pt x="20747" y="0"/>
                    <a:pt x="20260" y="99"/>
                    <a:pt x="19675" y="324"/>
                  </a:cubicBezTo>
                  <a:cubicBezTo>
                    <a:pt x="15740" y="1853"/>
                    <a:pt x="12983" y="6816"/>
                    <a:pt x="11555" y="7843"/>
                  </a:cubicBezTo>
                  <a:cubicBezTo>
                    <a:pt x="9074" y="9648"/>
                    <a:pt x="2783" y="11803"/>
                    <a:pt x="1805" y="14410"/>
                  </a:cubicBezTo>
                  <a:cubicBezTo>
                    <a:pt x="828" y="17041"/>
                    <a:pt x="1" y="21227"/>
                    <a:pt x="4312" y="23031"/>
                  </a:cubicBezTo>
                  <a:cubicBezTo>
                    <a:pt x="8622" y="24836"/>
                    <a:pt x="13234" y="28320"/>
                    <a:pt x="12808" y="31252"/>
                  </a:cubicBezTo>
                  <a:cubicBezTo>
                    <a:pt x="12382" y="34159"/>
                    <a:pt x="15690" y="37367"/>
                    <a:pt x="19675" y="37518"/>
                  </a:cubicBezTo>
                  <a:cubicBezTo>
                    <a:pt x="19749" y="37520"/>
                    <a:pt x="19825" y="37521"/>
                    <a:pt x="19903" y="37521"/>
                  </a:cubicBezTo>
                  <a:cubicBezTo>
                    <a:pt x="23989" y="37521"/>
                    <a:pt x="32572" y="34295"/>
                    <a:pt x="32031" y="29548"/>
                  </a:cubicBezTo>
                  <a:cubicBezTo>
                    <a:pt x="31480" y="24685"/>
                    <a:pt x="33008" y="20926"/>
                    <a:pt x="34813" y="18420"/>
                  </a:cubicBezTo>
                  <a:cubicBezTo>
                    <a:pt x="36618" y="15914"/>
                    <a:pt x="36066" y="12304"/>
                    <a:pt x="33560" y="9949"/>
                  </a:cubicBezTo>
                  <a:cubicBezTo>
                    <a:pt x="31054" y="7568"/>
                    <a:pt x="31179" y="5337"/>
                    <a:pt x="27144" y="4234"/>
                  </a:cubicBezTo>
                  <a:cubicBezTo>
                    <a:pt x="23705" y="3273"/>
                    <a:pt x="23579" y="0"/>
                    <a:pt x="21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49"/>
            <p:cNvSpPr/>
            <p:nvPr/>
          </p:nvSpPr>
          <p:spPr>
            <a:xfrm>
              <a:off x="3814675" y="4088925"/>
              <a:ext cx="406050" cy="481825"/>
            </a:xfrm>
            <a:custGeom>
              <a:rect b="b" l="l" r="r" t="t"/>
              <a:pathLst>
                <a:path extrusionOk="0" h="19273" w="16242">
                  <a:moveTo>
                    <a:pt x="5144" y="0"/>
                  </a:moveTo>
                  <a:cubicBezTo>
                    <a:pt x="5084" y="0"/>
                    <a:pt x="5024" y="1"/>
                    <a:pt x="4963" y="4"/>
                  </a:cubicBezTo>
                  <a:cubicBezTo>
                    <a:pt x="2282" y="104"/>
                    <a:pt x="1" y="2510"/>
                    <a:pt x="227" y="4214"/>
                  </a:cubicBezTo>
                  <a:cubicBezTo>
                    <a:pt x="502" y="6295"/>
                    <a:pt x="2883" y="10330"/>
                    <a:pt x="5114" y="11733"/>
                  </a:cubicBezTo>
                  <a:cubicBezTo>
                    <a:pt x="7274" y="13093"/>
                    <a:pt x="4991" y="19272"/>
                    <a:pt x="7123" y="19272"/>
                  </a:cubicBezTo>
                  <a:cubicBezTo>
                    <a:pt x="7192" y="19272"/>
                    <a:pt x="7266" y="19266"/>
                    <a:pt x="7344" y="19252"/>
                  </a:cubicBezTo>
                  <a:cubicBezTo>
                    <a:pt x="9851" y="18826"/>
                    <a:pt x="13034" y="15418"/>
                    <a:pt x="12482" y="13037"/>
                  </a:cubicBezTo>
                  <a:cubicBezTo>
                    <a:pt x="11931" y="10631"/>
                    <a:pt x="15139" y="7623"/>
                    <a:pt x="15690" y="7022"/>
                  </a:cubicBezTo>
                  <a:cubicBezTo>
                    <a:pt x="16242" y="6445"/>
                    <a:pt x="15966" y="4641"/>
                    <a:pt x="13886" y="3112"/>
                  </a:cubicBezTo>
                  <a:cubicBezTo>
                    <a:pt x="11780" y="1558"/>
                    <a:pt x="8598" y="1006"/>
                    <a:pt x="6768" y="305"/>
                  </a:cubicBezTo>
                  <a:cubicBezTo>
                    <a:pt x="6227" y="102"/>
                    <a:pt x="5685" y="0"/>
                    <a:pt x="5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49"/>
            <p:cNvSpPr/>
            <p:nvPr/>
          </p:nvSpPr>
          <p:spPr>
            <a:xfrm>
              <a:off x="3345375" y="3798900"/>
              <a:ext cx="1311450" cy="1356550"/>
            </a:xfrm>
            <a:custGeom>
              <a:rect b="b" l="l" r="r" t="t"/>
              <a:pathLst>
                <a:path extrusionOk="0" h="54262" w="52458">
                  <a:moveTo>
                    <a:pt x="39350" y="1"/>
                  </a:moveTo>
                  <a:lnTo>
                    <a:pt x="39350" y="1"/>
                  </a:lnTo>
                  <a:cubicBezTo>
                    <a:pt x="43610" y="5139"/>
                    <a:pt x="46167" y="11730"/>
                    <a:pt x="46167" y="18923"/>
                  </a:cubicBezTo>
                  <a:cubicBezTo>
                    <a:pt x="46167" y="35289"/>
                    <a:pt x="32883" y="48573"/>
                    <a:pt x="16517" y="48573"/>
                  </a:cubicBezTo>
                  <a:cubicBezTo>
                    <a:pt x="10402" y="48573"/>
                    <a:pt x="4713" y="46718"/>
                    <a:pt x="1" y="43535"/>
                  </a:cubicBezTo>
                  <a:lnTo>
                    <a:pt x="1" y="43535"/>
                  </a:lnTo>
                  <a:cubicBezTo>
                    <a:pt x="5440" y="50101"/>
                    <a:pt x="13635" y="54262"/>
                    <a:pt x="22808" y="54262"/>
                  </a:cubicBezTo>
                  <a:cubicBezTo>
                    <a:pt x="39199" y="54262"/>
                    <a:pt x="52457" y="41004"/>
                    <a:pt x="52457" y="24638"/>
                  </a:cubicBezTo>
                  <a:cubicBezTo>
                    <a:pt x="52457" y="14362"/>
                    <a:pt x="47244" y="5339"/>
                    <a:pt x="39350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50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2" name="Google Shape;2172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3" name="Google Shape;2173;p50"/>
          <p:cNvGrpSpPr/>
          <p:nvPr/>
        </p:nvGrpSpPr>
        <p:grpSpPr>
          <a:xfrm>
            <a:off x="239179" y="908649"/>
            <a:ext cx="309897" cy="287794"/>
            <a:chOff x="3931664" y="3196564"/>
            <a:chExt cx="819834" cy="761359"/>
          </a:xfrm>
        </p:grpSpPr>
        <p:sp>
          <p:nvSpPr>
            <p:cNvPr id="2174" name="Google Shape;2174;p50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50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50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7" name="Google Shape;2177;p50"/>
          <p:cNvGrpSpPr/>
          <p:nvPr/>
        </p:nvGrpSpPr>
        <p:grpSpPr>
          <a:xfrm>
            <a:off x="8830437" y="4641113"/>
            <a:ext cx="406227" cy="388246"/>
            <a:chOff x="3483800" y="1530650"/>
            <a:chExt cx="1459674" cy="1397574"/>
          </a:xfrm>
        </p:grpSpPr>
        <p:sp>
          <p:nvSpPr>
            <p:cNvPr id="2178" name="Google Shape;2178;p50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50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50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50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50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50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50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5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5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7" name="Google Shape;2187;p50"/>
          <p:cNvGrpSpPr/>
          <p:nvPr/>
        </p:nvGrpSpPr>
        <p:grpSpPr>
          <a:xfrm rot="3907081">
            <a:off x="128235" y="1501958"/>
            <a:ext cx="153542" cy="142591"/>
            <a:chOff x="3931664" y="3196564"/>
            <a:chExt cx="819834" cy="761359"/>
          </a:xfrm>
        </p:grpSpPr>
        <p:sp>
          <p:nvSpPr>
            <p:cNvPr id="2188" name="Google Shape;2188;p50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50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50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1" name="Google Shape;2191;p50"/>
          <p:cNvGrpSpPr/>
          <p:nvPr/>
        </p:nvGrpSpPr>
        <p:grpSpPr>
          <a:xfrm rot="3907081">
            <a:off x="8616760" y="4004183"/>
            <a:ext cx="153542" cy="142591"/>
            <a:chOff x="3931664" y="3196564"/>
            <a:chExt cx="819834" cy="761359"/>
          </a:xfrm>
        </p:grpSpPr>
        <p:sp>
          <p:nvSpPr>
            <p:cNvPr id="2192" name="Google Shape;2192;p50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50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50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5" name="Google Shape;2195;p50"/>
          <p:cNvGrpSpPr/>
          <p:nvPr/>
        </p:nvGrpSpPr>
        <p:grpSpPr>
          <a:xfrm rot="-2977161">
            <a:off x="8962885" y="3149974"/>
            <a:ext cx="288648" cy="268060"/>
            <a:chOff x="3931664" y="3196564"/>
            <a:chExt cx="819834" cy="761359"/>
          </a:xfrm>
        </p:grpSpPr>
        <p:sp>
          <p:nvSpPr>
            <p:cNvPr id="2196" name="Google Shape;2196;p50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50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50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9" name="Google Shape;2199;p50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00" name="Google Shape;2200;p50"/>
          <p:cNvSpPr/>
          <p:nvPr/>
        </p:nvSpPr>
        <p:spPr>
          <a:xfrm>
            <a:off x="720825" y="1451400"/>
            <a:ext cx="7704000" cy="3152100"/>
          </a:xfrm>
          <a:prstGeom prst="roundRect">
            <a:avLst>
              <a:gd fmla="val 16667" name="adj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1" name="Google Shape;2201;p50"/>
          <p:cNvSpPr txBox="1"/>
          <p:nvPr>
            <p:ph idx="1" type="subTitle"/>
          </p:nvPr>
        </p:nvSpPr>
        <p:spPr>
          <a:xfrm>
            <a:off x="1867611" y="2207550"/>
            <a:ext cx="2295600" cy="68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02" name="Google Shape;2202;p50"/>
          <p:cNvSpPr txBox="1"/>
          <p:nvPr>
            <p:ph idx="2" type="title"/>
          </p:nvPr>
        </p:nvSpPr>
        <p:spPr>
          <a:xfrm>
            <a:off x="1867611" y="1865550"/>
            <a:ext cx="22956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03" name="Google Shape;2203;p50"/>
          <p:cNvSpPr txBox="1"/>
          <p:nvPr>
            <p:ph idx="3" type="subTitle"/>
          </p:nvPr>
        </p:nvSpPr>
        <p:spPr>
          <a:xfrm>
            <a:off x="5544486" y="2207550"/>
            <a:ext cx="2295600" cy="68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04" name="Google Shape;2204;p50"/>
          <p:cNvSpPr txBox="1"/>
          <p:nvPr>
            <p:ph idx="4" type="title"/>
          </p:nvPr>
        </p:nvSpPr>
        <p:spPr>
          <a:xfrm>
            <a:off x="5544486" y="1865550"/>
            <a:ext cx="22956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05" name="Google Shape;2205;p50"/>
          <p:cNvSpPr txBox="1"/>
          <p:nvPr>
            <p:ph idx="5" type="subTitle"/>
          </p:nvPr>
        </p:nvSpPr>
        <p:spPr>
          <a:xfrm>
            <a:off x="1867611" y="3543425"/>
            <a:ext cx="2295600" cy="68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06" name="Google Shape;2206;p50"/>
          <p:cNvSpPr txBox="1"/>
          <p:nvPr>
            <p:ph idx="6" type="title"/>
          </p:nvPr>
        </p:nvSpPr>
        <p:spPr>
          <a:xfrm>
            <a:off x="1867462" y="3201425"/>
            <a:ext cx="22956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07" name="Google Shape;2207;p50"/>
          <p:cNvSpPr txBox="1"/>
          <p:nvPr>
            <p:ph idx="7" type="subTitle"/>
          </p:nvPr>
        </p:nvSpPr>
        <p:spPr>
          <a:xfrm>
            <a:off x="5544486" y="3543425"/>
            <a:ext cx="2295600" cy="68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08" name="Google Shape;2208;p50"/>
          <p:cNvSpPr txBox="1"/>
          <p:nvPr>
            <p:ph idx="8" type="title"/>
          </p:nvPr>
        </p:nvSpPr>
        <p:spPr>
          <a:xfrm>
            <a:off x="5544486" y="3201425"/>
            <a:ext cx="22956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09" name="Google Shape;2209;p50"/>
          <p:cNvSpPr txBox="1"/>
          <p:nvPr>
            <p:ph hasCustomPrompt="1" idx="9" type="title"/>
          </p:nvPr>
        </p:nvSpPr>
        <p:spPr>
          <a:xfrm>
            <a:off x="1303913" y="1865550"/>
            <a:ext cx="4146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210" name="Google Shape;2210;p50"/>
          <p:cNvSpPr txBox="1"/>
          <p:nvPr>
            <p:ph hasCustomPrompt="1" idx="13" type="title"/>
          </p:nvPr>
        </p:nvSpPr>
        <p:spPr>
          <a:xfrm>
            <a:off x="1303913" y="3201425"/>
            <a:ext cx="4146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211" name="Google Shape;2211;p50"/>
          <p:cNvSpPr txBox="1"/>
          <p:nvPr>
            <p:ph hasCustomPrompt="1" idx="14" type="title"/>
          </p:nvPr>
        </p:nvSpPr>
        <p:spPr>
          <a:xfrm>
            <a:off x="4980788" y="1865550"/>
            <a:ext cx="4146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212" name="Google Shape;2212;p50"/>
          <p:cNvSpPr txBox="1"/>
          <p:nvPr>
            <p:ph hasCustomPrompt="1" idx="15" type="title"/>
          </p:nvPr>
        </p:nvSpPr>
        <p:spPr>
          <a:xfrm>
            <a:off x="4980788" y="3201425"/>
            <a:ext cx="4146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grpSp>
        <p:nvGrpSpPr>
          <p:cNvPr id="2213" name="Google Shape;2213;p50"/>
          <p:cNvGrpSpPr/>
          <p:nvPr/>
        </p:nvGrpSpPr>
        <p:grpSpPr>
          <a:xfrm>
            <a:off x="-244345" y="-118031"/>
            <a:ext cx="898724" cy="898750"/>
            <a:chOff x="4876725" y="2387875"/>
            <a:chExt cx="874075" cy="874100"/>
          </a:xfrm>
        </p:grpSpPr>
        <p:sp>
          <p:nvSpPr>
            <p:cNvPr id="2214" name="Google Shape;2214;p50"/>
            <p:cNvSpPr/>
            <p:nvPr/>
          </p:nvSpPr>
          <p:spPr>
            <a:xfrm>
              <a:off x="4876725" y="2387875"/>
              <a:ext cx="874075" cy="874100"/>
            </a:xfrm>
            <a:custGeom>
              <a:rect b="b" l="l" r="r" t="t"/>
              <a:pathLst>
                <a:path extrusionOk="0" h="34964" w="34963">
                  <a:moveTo>
                    <a:pt x="17469" y="0"/>
                  </a:moveTo>
                  <a:cubicBezTo>
                    <a:pt x="7820" y="0"/>
                    <a:pt x="0" y="7845"/>
                    <a:pt x="0" y="17494"/>
                  </a:cubicBezTo>
                  <a:cubicBezTo>
                    <a:pt x="0" y="27143"/>
                    <a:pt x="7820" y="34963"/>
                    <a:pt x="17469" y="34963"/>
                  </a:cubicBezTo>
                  <a:cubicBezTo>
                    <a:pt x="27118" y="34963"/>
                    <a:pt x="34963" y="27143"/>
                    <a:pt x="34963" y="17494"/>
                  </a:cubicBezTo>
                  <a:cubicBezTo>
                    <a:pt x="34963" y="7845"/>
                    <a:pt x="27118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50"/>
            <p:cNvSpPr/>
            <p:nvPr/>
          </p:nvSpPr>
          <p:spPr>
            <a:xfrm>
              <a:off x="4881725" y="2387875"/>
              <a:ext cx="853425" cy="674625"/>
            </a:xfrm>
            <a:custGeom>
              <a:rect b="b" l="l" r="r" t="t"/>
              <a:pathLst>
                <a:path extrusionOk="0" h="26985" w="34137">
                  <a:moveTo>
                    <a:pt x="17269" y="0"/>
                  </a:moveTo>
                  <a:cubicBezTo>
                    <a:pt x="8472" y="0"/>
                    <a:pt x="1204" y="6542"/>
                    <a:pt x="1" y="15013"/>
                  </a:cubicBezTo>
                  <a:cubicBezTo>
                    <a:pt x="1931" y="15088"/>
                    <a:pt x="4462" y="15013"/>
                    <a:pt x="5440" y="16341"/>
                  </a:cubicBezTo>
                  <a:cubicBezTo>
                    <a:pt x="7008" y="18495"/>
                    <a:pt x="6478" y="22112"/>
                    <a:pt x="8850" y="22112"/>
                  </a:cubicBezTo>
                  <a:cubicBezTo>
                    <a:pt x="9018" y="22112"/>
                    <a:pt x="9200" y="22094"/>
                    <a:pt x="9399" y="22056"/>
                  </a:cubicBezTo>
                  <a:cubicBezTo>
                    <a:pt x="12349" y="21495"/>
                    <a:pt x="16793" y="19796"/>
                    <a:pt x="18902" y="19796"/>
                  </a:cubicBezTo>
                  <a:cubicBezTo>
                    <a:pt x="18961" y="19796"/>
                    <a:pt x="19018" y="19797"/>
                    <a:pt x="19074" y="19800"/>
                  </a:cubicBezTo>
                  <a:cubicBezTo>
                    <a:pt x="21104" y="19875"/>
                    <a:pt x="22432" y="24437"/>
                    <a:pt x="24487" y="26517"/>
                  </a:cubicBezTo>
                  <a:cubicBezTo>
                    <a:pt x="24810" y="26844"/>
                    <a:pt x="25109" y="26984"/>
                    <a:pt x="25390" y="26984"/>
                  </a:cubicBezTo>
                  <a:cubicBezTo>
                    <a:pt x="26873" y="26984"/>
                    <a:pt x="27869" y="23067"/>
                    <a:pt x="29450" y="22056"/>
                  </a:cubicBezTo>
                  <a:cubicBezTo>
                    <a:pt x="31304" y="20853"/>
                    <a:pt x="34136" y="14286"/>
                    <a:pt x="32106" y="12958"/>
                  </a:cubicBezTo>
                  <a:cubicBezTo>
                    <a:pt x="30051" y="11630"/>
                    <a:pt x="27244" y="8948"/>
                    <a:pt x="28197" y="6792"/>
                  </a:cubicBezTo>
                  <a:cubicBezTo>
                    <a:pt x="28472" y="6191"/>
                    <a:pt x="29074" y="5690"/>
                    <a:pt x="29725" y="5239"/>
                  </a:cubicBezTo>
                  <a:cubicBezTo>
                    <a:pt x="26567" y="2005"/>
                    <a:pt x="22156" y="0"/>
                    <a:pt x="1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50"/>
            <p:cNvSpPr/>
            <p:nvPr/>
          </p:nvSpPr>
          <p:spPr>
            <a:xfrm>
              <a:off x="5011425" y="2387875"/>
              <a:ext cx="511325" cy="495050"/>
            </a:xfrm>
            <a:custGeom>
              <a:rect b="b" l="l" r="r" t="t"/>
              <a:pathLst>
                <a:path extrusionOk="0" h="19802" w="20453">
                  <a:moveTo>
                    <a:pt x="12081" y="0"/>
                  </a:moveTo>
                  <a:cubicBezTo>
                    <a:pt x="7620" y="0"/>
                    <a:pt x="3560" y="1705"/>
                    <a:pt x="477" y="4462"/>
                  </a:cubicBezTo>
                  <a:cubicBezTo>
                    <a:pt x="1" y="5640"/>
                    <a:pt x="277" y="6567"/>
                    <a:pt x="1555" y="6792"/>
                  </a:cubicBezTo>
                  <a:cubicBezTo>
                    <a:pt x="4412" y="7294"/>
                    <a:pt x="8121" y="8973"/>
                    <a:pt x="6267" y="10652"/>
                  </a:cubicBezTo>
                  <a:cubicBezTo>
                    <a:pt x="4412" y="12356"/>
                    <a:pt x="2432" y="11805"/>
                    <a:pt x="3510" y="14111"/>
                  </a:cubicBezTo>
                  <a:cubicBezTo>
                    <a:pt x="4576" y="16392"/>
                    <a:pt x="5274" y="19801"/>
                    <a:pt x="8031" y="19801"/>
                  </a:cubicBezTo>
                  <a:cubicBezTo>
                    <a:pt x="8061" y="19801"/>
                    <a:pt x="8091" y="19801"/>
                    <a:pt x="8121" y="19800"/>
                  </a:cubicBezTo>
                  <a:cubicBezTo>
                    <a:pt x="10953" y="19700"/>
                    <a:pt x="13084" y="15439"/>
                    <a:pt x="14587" y="13058"/>
                  </a:cubicBezTo>
                  <a:cubicBezTo>
                    <a:pt x="16091" y="10652"/>
                    <a:pt x="17971" y="11855"/>
                    <a:pt x="18848" y="9173"/>
                  </a:cubicBezTo>
                  <a:cubicBezTo>
                    <a:pt x="19725" y="6492"/>
                    <a:pt x="20452" y="4462"/>
                    <a:pt x="17695" y="4186"/>
                  </a:cubicBezTo>
                  <a:cubicBezTo>
                    <a:pt x="17423" y="4161"/>
                    <a:pt x="17159" y="4151"/>
                    <a:pt x="16906" y="4151"/>
                  </a:cubicBezTo>
                  <a:cubicBezTo>
                    <a:pt x="15645" y="4151"/>
                    <a:pt x="14622" y="4406"/>
                    <a:pt x="13852" y="4406"/>
                  </a:cubicBezTo>
                  <a:cubicBezTo>
                    <a:pt x="13211" y="4406"/>
                    <a:pt x="12744" y="4230"/>
                    <a:pt x="12457" y="3584"/>
                  </a:cubicBezTo>
                  <a:cubicBezTo>
                    <a:pt x="11956" y="2432"/>
                    <a:pt x="12432" y="1203"/>
                    <a:pt x="12933" y="51"/>
                  </a:cubicBezTo>
                  <a:cubicBezTo>
                    <a:pt x="12633" y="51"/>
                    <a:pt x="12382" y="0"/>
                    <a:pt x="12081" y="0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50"/>
            <p:cNvSpPr/>
            <p:nvPr/>
          </p:nvSpPr>
          <p:spPr>
            <a:xfrm>
              <a:off x="5453575" y="2644250"/>
              <a:ext cx="297225" cy="386575"/>
            </a:xfrm>
            <a:custGeom>
              <a:rect b="b" l="l" r="r" t="t"/>
              <a:pathLst>
                <a:path extrusionOk="0" h="15463" w="11889">
                  <a:moveTo>
                    <a:pt x="9459" y="1"/>
                  </a:moveTo>
                  <a:cubicBezTo>
                    <a:pt x="9239" y="1"/>
                    <a:pt x="9012" y="15"/>
                    <a:pt x="8781" y="46"/>
                  </a:cubicBezTo>
                  <a:cubicBezTo>
                    <a:pt x="5799" y="472"/>
                    <a:pt x="2616" y="497"/>
                    <a:pt x="3217" y="3605"/>
                  </a:cubicBezTo>
                  <a:cubicBezTo>
                    <a:pt x="3819" y="6688"/>
                    <a:pt x="4821" y="9269"/>
                    <a:pt x="3217" y="9545"/>
                  </a:cubicBezTo>
                  <a:cubicBezTo>
                    <a:pt x="3093" y="9564"/>
                    <a:pt x="2967" y="9573"/>
                    <a:pt x="2839" y="9573"/>
                  </a:cubicBezTo>
                  <a:cubicBezTo>
                    <a:pt x="1961" y="9573"/>
                    <a:pt x="1025" y="9173"/>
                    <a:pt x="517" y="9173"/>
                  </a:cubicBezTo>
                  <a:cubicBezTo>
                    <a:pt x="142" y="9173"/>
                    <a:pt x="0" y="9391"/>
                    <a:pt x="285" y="10147"/>
                  </a:cubicBezTo>
                  <a:cubicBezTo>
                    <a:pt x="987" y="12101"/>
                    <a:pt x="2390" y="13881"/>
                    <a:pt x="3719" y="14407"/>
                  </a:cubicBezTo>
                  <a:cubicBezTo>
                    <a:pt x="5047" y="14934"/>
                    <a:pt x="6375" y="15385"/>
                    <a:pt x="7102" y="15460"/>
                  </a:cubicBezTo>
                  <a:cubicBezTo>
                    <a:pt x="7114" y="15462"/>
                    <a:pt x="7126" y="15462"/>
                    <a:pt x="7138" y="15462"/>
                  </a:cubicBezTo>
                  <a:cubicBezTo>
                    <a:pt x="7851" y="15462"/>
                    <a:pt x="9213" y="12653"/>
                    <a:pt x="11012" y="12653"/>
                  </a:cubicBezTo>
                  <a:cubicBezTo>
                    <a:pt x="11563" y="10949"/>
                    <a:pt x="11889" y="9119"/>
                    <a:pt x="11889" y="7239"/>
                  </a:cubicBezTo>
                  <a:cubicBezTo>
                    <a:pt x="11889" y="4683"/>
                    <a:pt x="11313" y="2252"/>
                    <a:pt x="10335" y="71"/>
                  </a:cubicBezTo>
                  <a:cubicBezTo>
                    <a:pt x="10058" y="28"/>
                    <a:pt x="9765" y="1"/>
                    <a:pt x="945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50"/>
            <p:cNvSpPr/>
            <p:nvPr/>
          </p:nvSpPr>
          <p:spPr>
            <a:xfrm>
              <a:off x="4896150" y="2939125"/>
              <a:ext cx="609050" cy="322850"/>
            </a:xfrm>
            <a:custGeom>
              <a:rect b="b" l="l" r="r" t="t"/>
              <a:pathLst>
                <a:path extrusionOk="0" h="12914" w="24362">
                  <a:moveTo>
                    <a:pt x="2449" y="1"/>
                  </a:moveTo>
                  <a:cubicBezTo>
                    <a:pt x="1605" y="1"/>
                    <a:pt x="763" y="234"/>
                    <a:pt x="0" y="557"/>
                  </a:cubicBezTo>
                  <a:cubicBezTo>
                    <a:pt x="2181" y="7700"/>
                    <a:pt x="8848" y="12913"/>
                    <a:pt x="16692" y="12913"/>
                  </a:cubicBezTo>
                  <a:cubicBezTo>
                    <a:pt x="19449" y="12913"/>
                    <a:pt x="22056" y="12261"/>
                    <a:pt x="24361" y="11134"/>
                  </a:cubicBezTo>
                  <a:cubicBezTo>
                    <a:pt x="23234" y="10833"/>
                    <a:pt x="21630" y="10607"/>
                    <a:pt x="21153" y="9805"/>
                  </a:cubicBezTo>
                  <a:cubicBezTo>
                    <a:pt x="20176" y="8126"/>
                    <a:pt x="21780" y="7474"/>
                    <a:pt x="21153" y="4918"/>
                  </a:cubicBezTo>
                  <a:cubicBezTo>
                    <a:pt x="20527" y="2337"/>
                    <a:pt x="19299" y="3239"/>
                    <a:pt x="17168" y="1459"/>
                  </a:cubicBezTo>
                  <a:cubicBezTo>
                    <a:pt x="16653" y="1029"/>
                    <a:pt x="16143" y="843"/>
                    <a:pt x="15653" y="843"/>
                  </a:cubicBezTo>
                  <a:cubicBezTo>
                    <a:pt x="14117" y="843"/>
                    <a:pt x="12771" y="2662"/>
                    <a:pt x="12030" y="4467"/>
                  </a:cubicBezTo>
                  <a:cubicBezTo>
                    <a:pt x="11784" y="5061"/>
                    <a:pt x="11397" y="5311"/>
                    <a:pt x="10915" y="5311"/>
                  </a:cubicBezTo>
                  <a:cubicBezTo>
                    <a:pt x="9486" y="5311"/>
                    <a:pt x="7219" y="3114"/>
                    <a:pt x="5289" y="1184"/>
                  </a:cubicBezTo>
                  <a:cubicBezTo>
                    <a:pt x="4424" y="319"/>
                    <a:pt x="3436" y="1"/>
                    <a:pt x="244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50"/>
            <p:cNvSpPr/>
            <p:nvPr/>
          </p:nvSpPr>
          <p:spPr>
            <a:xfrm>
              <a:off x="5159300" y="2454100"/>
              <a:ext cx="224975" cy="353875"/>
            </a:xfrm>
            <a:custGeom>
              <a:rect b="b" l="l" r="r" t="t"/>
              <a:pathLst>
                <a:path extrusionOk="0" h="14155" w="8999">
                  <a:moveTo>
                    <a:pt x="4556" y="1"/>
                  </a:moveTo>
                  <a:cubicBezTo>
                    <a:pt x="4412" y="1"/>
                    <a:pt x="4240" y="11"/>
                    <a:pt x="4036" y="33"/>
                  </a:cubicBezTo>
                  <a:cubicBezTo>
                    <a:pt x="1680" y="309"/>
                    <a:pt x="176" y="209"/>
                    <a:pt x="76" y="1186"/>
                  </a:cubicBezTo>
                  <a:cubicBezTo>
                    <a:pt x="1" y="2163"/>
                    <a:pt x="1053" y="4118"/>
                    <a:pt x="2031" y="5046"/>
                  </a:cubicBezTo>
                  <a:cubicBezTo>
                    <a:pt x="3008" y="5973"/>
                    <a:pt x="3635" y="8404"/>
                    <a:pt x="2557" y="9457"/>
                  </a:cubicBezTo>
                  <a:cubicBezTo>
                    <a:pt x="1129" y="10835"/>
                    <a:pt x="1" y="11211"/>
                    <a:pt x="1580" y="12640"/>
                  </a:cubicBezTo>
                  <a:cubicBezTo>
                    <a:pt x="2492" y="13438"/>
                    <a:pt x="2950" y="14155"/>
                    <a:pt x="3434" y="14155"/>
                  </a:cubicBezTo>
                  <a:cubicBezTo>
                    <a:pt x="3801" y="14155"/>
                    <a:pt x="4182" y="13742"/>
                    <a:pt x="4788" y="12640"/>
                  </a:cubicBezTo>
                  <a:cubicBezTo>
                    <a:pt x="6166" y="10058"/>
                    <a:pt x="7344" y="8880"/>
                    <a:pt x="7971" y="7602"/>
                  </a:cubicBezTo>
                  <a:cubicBezTo>
                    <a:pt x="8597" y="6324"/>
                    <a:pt x="8998" y="4444"/>
                    <a:pt x="7520" y="4143"/>
                  </a:cubicBezTo>
                  <a:cubicBezTo>
                    <a:pt x="6041" y="3843"/>
                    <a:pt x="4863" y="4194"/>
                    <a:pt x="4687" y="2615"/>
                  </a:cubicBezTo>
                  <a:cubicBezTo>
                    <a:pt x="4527" y="1151"/>
                    <a:pt x="6057" y="1"/>
                    <a:pt x="455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50"/>
            <p:cNvSpPr/>
            <p:nvPr/>
          </p:nvSpPr>
          <p:spPr>
            <a:xfrm>
              <a:off x="5386800" y="2744225"/>
              <a:ext cx="73900" cy="54075"/>
            </a:xfrm>
            <a:custGeom>
              <a:rect b="b" l="l" r="r" t="t"/>
              <a:pathLst>
                <a:path extrusionOk="0" h="2163" w="2956">
                  <a:moveTo>
                    <a:pt x="973" y="0"/>
                  </a:moveTo>
                  <a:cubicBezTo>
                    <a:pt x="35" y="0"/>
                    <a:pt x="1" y="2163"/>
                    <a:pt x="901" y="2163"/>
                  </a:cubicBezTo>
                  <a:cubicBezTo>
                    <a:pt x="1978" y="2163"/>
                    <a:pt x="2956" y="1185"/>
                    <a:pt x="1527" y="208"/>
                  </a:cubicBezTo>
                  <a:cubicBezTo>
                    <a:pt x="1317" y="62"/>
                    <a:pt x="1132" y="0"/>
                    <a:pt x="973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50"/>
            <p:cNvSpPr/>
            <p:nvPr/>
          </p:nvSpPr>
          <p:spPr>
            <a:xfrm>
              <a:off x="4970275" y="2601850"/>
              <a:ext cx="91300" cy="88200"/>
            </a:xfrm>
            <a:custGeom>
              <a:rect b="b" l="l" r="r" t="t"/>
              <a:pathLst>
                <a:path extrusionOk="0" h="3528" w="3652">
                  <a:moveTo>
                    <a:pt x="1971" y="0"/>
                  </a:moveTo>
                  <a:cubicBezTo>
                    <a:pt x="1052" y="0"/>
                    <a:pt x="1" y="864"/>
                    <a:pt x="18" y="1692"/>
                  </a:cubicBezTo>
                  <a:cubicBezTo>
                    <a:pt x="18" y="2641"/>
                    <a:pt x="642" y="3528"/>
                    <a:pt x="1336" y="3528"/>
                  </a:cubicBezTo>
                  <a:cubicBezTo>
                    <a:pt x="1521" y="3528"/>
                    <a:pt x="1712" y="3464"/>
                    <a:pt x="1898" y="3321"/>
                  </a:cubicBezTo>
                  <a:cubicBezTo>
                    <a:pt x="2775" y="2645"/>
                    <a:pt x="3652" y="1717"/>
                    <a:pt x="3025" y="614"/>
                  </a:cubicBezTo>
                  <a:cubicBezTo>
                    <a:pt x="2775" y="177"/>
                    <a:pt x="2387" y="0"/>
                    <a:pt x="1971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50"/>
            <p:cNvSpPr/>
            <p:nvPr/>
          </p:nvSpPr>
          <p:spPr>
            <a:xfrm>
              <a:off x="5477600" y="3095475"/>
              <a:ext cx="87400" cy="55100"/>
            </a:xfrm>
            <a:custGeom>
              <a:rect b="b" l="l" r="r" t="t"/>
              <a:pathLst>
                <a:path extrusionOk="0" h="2204" w="3496">
                  <a:moveTo>
                    <a:pt x="3155" y="1"/>
                  </a:moveTo>
                  <a:cubicBezTo>
                    <a:pt x="2775" y="1"/>
                    <a:pt x="2118" y="334"/>
                    <a:pt x="1605" y="719"/>
                  </a:cubicBezTo>
                  <a:cubicBezTo>
                    <a:pt x="828" y="1296"/>
                    <a:pt x="1" y="2123"/>
                    <a:pt x="978" y="2198"/>
                  </a:cubicBezTo>
                  <a:cubicBezTo>
                    <a:pt x="1018" y="2202"/>
                    <a:pt x="1058" y="2204"/>
                    <a:pt x="1099" y="2204"/>
                  </a:cubicBezTo>
                  <a:cubicBezTo>
                    <a:pt x="2088" y="2204"/>
                    <a:pt x="3363" y="1066"/>
                    <a:pt x="3459" y="368"/>
                  </a:cubicBezTo>
                  <a:cubicBezTo>
                    <a:pt x="3495" y="106"/>
                    <a:pt x="3369" y="1"/>
                    <a:pt x="315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50"/>
            <p:cNvSpPr/>
            <p:nvPr/>
          </p:nvSpPr>
          <p:spPr>
            <a:xfrm>
              <a:off x="4966325" y="3037325"/>
              <a:ext cx="392250" cy="224000"/>
            </a:xfrm>
            <a:custGeom>
              <a:rect b="b" l="l" r="r" t="t"/>
              <a:pathLst>
                <a:path extrusionOk="0" h="8960" w="15690">
                  <a:moveTo>
                    <a:pt x="566" y="1"/>
                  </a:moveTo>
                  <a:cubicBezTo>
                    <a:pt x="356" y="1"/>
                    <a:pt x="218" y="155"/>
                    <a:pt x="176" y="539"/>
                  </a:cubicBezTo>
                  <a:cubicBezTo>
                    <a:pt x="0" y="1993"/>
                    <a:pt x="1905" y="3972"/>
                    <a:pt x="3534" y="5551"/>
                  </a:cubicBezTo>
                  <a:cubicBezTo>
                    <a:pt x="6291" y="7582"/>
                    <a:pt x="9650" y="8835"/>
                    <a:pt x="13309" y="8960"/>
                  </a:cubicBezTo>
                  <a:cubicBezTo>
                    <a:pt x="14737" y="8534"/>
                    <a:pt x="15690" y="7055"/>
                    <a:pt x="15414" y="5877"/>
                  </a:cubicBezTo>
                  <a:cubicBezTo>
                    <a:pt x="15063" y="4298"/>
                    <a:pt x="14787" y="4449"/>
                    <a:pt x="15063" y="2694"/>
                  </a:cubicBezTo>
                  <a:cubicBezTo>
                    <a:pt x="15339" y="940"/>
                    <a:pt x="14361" y="1441"/>
                    <a:pt x="13033" y="990"/>
                  </a:cubicBezTo>
                  <a:cubicBezTo>
                    <a:pt x="12853" y="932"/>
                    <a:pt x="12694" y="905"/>
                    <a:pt x="12551" y="905"/>
                  </a:cubicBezTo>
                  <a:cubicBezTo>
                    <a:pt x="11637" y="905"/>
                    <a:pt x="11360" y="2019"/>
                    <a:pt x="10276" y="3471"/>
                  </a:cubicBezTo>
                  <a:cubicBezTo>
                    <a:pt x="9931" y="3943"/>
                    <a:pt x="9429" y="4128"/>
                    <a:pt x="8845" y="4128"/>
                  </a:cubicBezTo>
                  <a:cubicBezTo>
                    <a:pt x="7351" y="4128"/>
                    <a:pt x="5318" y="2921"/>
                    <a:pt x="3985" y="2218"/>
                  </a:cubicBezTo>
                  <a:cubicBezTo>
                    <a:pt x="2582" y="1497"/>
                    <a:pt x="1221" y="1"/>
                    <a:pt x="56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50"/>
            <p:cNvSpPr/>
            <p:nvPr/>
          </p:nvSpPr>
          <p:spPr>
            <a:xfrm>
              <a:off x="5548400" y="2691750"/>
              <a:ext cx="202400" cy="260600"/>
            </a:xfrm>
            <a:custGeom>
              <a:rect b="b" l="l" r="r" t="t"/>
              <a:pathLst>
                <a:path extrusionOk="0" h="10424" w="8096">
                  <a:moveTo>
                    <a:pt x="7319" y="226"/>
                  </a:moveTo>
                  <a:cubicBezTo>
                    <a:pt x="7144" y="252"/>
                    <a:pt x="6918" y="302"/>
                    <a:pt x="6667" y="377"/>
                  </a:cubicBezTo>
                  <a:cubicBezTo>
                    <a:pt x="4362" y="1079"/>
                    <a:pt x="3309" y="1"/>
                    <a:pt x="3209" y="2683"/>
                  </a:cubicBezTo>
                  <a:cubicBezTo>
                    <a:pt x="3134" y="5339"/>
                    <a:pt x="2682" y="8698"/>
                    <a:pt x="2682" y="8698"/>
                  </a:cubicBezTo>
                  <a:cubicBezTo>
                    <a:pt x="1179" y="9324"/>
                    <a:pt x="1" y="9876"/>
                    <a:pt x="1003" y="10277"/>
                  </a:cubicBezTo>
                  <a:cubicBezTo>
                    <a:pt x="1269" y="10376"/>
                    <a:pt x="1521" y="10423"/>
                    <a:pt x="1779" y="10423"/>
                  </a:cubicBezTo>
                  <a:cubicBezTo>
                    <a:pt x="2495" y="10423"/>
                    <a:pt x="3260" y="10064"/>
                    <a:pt x="4512" y="9475"/>
                  </a:cubicBezTo>
                  <a:cubicBezTo>
                    <a:pt x="6041" y="8773"/>
                    <a:pt x="6843" y="8923"/>
                    <a:pt x="7745" y="8773"/>
                  </a:cubicBezTo>
                  <a:cubicBezTo>
                    <a:pt x="7971" y="7645"/>
                    <a:pt x="8096" y="6517"/>
                    <a:pt x="8096" y="5339"/>
                  </a:cubicBezTo>
                  <a:cubicBezTo>
                    <a:pt x="8096" y="3560"/>
                    <a:pt x="7820" y="1856"/>
                    <a:pt x="7319" y="226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50"/>
            <p:cNvSpPr/>
            <p:nvPr/>
          </p:nvSpPr>
          <p:spPr>
            <a:xfrm>
              <a:off x="5017075" y="2429225"/>
              <a:ext cx="733725" cy="832750"/>
            </a:xfrm>
            <a:custGeom>
              <a:rect b="b" l="l" r="r" t="t"/>
              <a:pathLst>
                <a:path extrusionOk="0" h="33310" w="29349">
                  <a:moveTo>
                    <a:pt x="19224" y="1"/>
                  </a:moveTo>
                  <a:lnTo>
                    <a:pt x="19224" y="1"/>
                  </a:lnTo>
                  <a:cubicBezTo>
                    <a:pt x="22657" y="3184"/>
                    <a:pt x="24813" y="7720"/>
                    <a:pt x="24813" y="12783"/>
                  </a:cubicBezTo>
                  <a:cubicBezTo>
                    <a:pt x="24813" y="22432"/>
                    <a:pt x="16993" y="30251"/>
                    <a:pt x="7344" y="30251"/>
                  </a:cubicBezTo>
                  <a:cubicBezTo>
                    <a:pt x="4712" y="30251"/>
                    <a:pt x="2231" y="29675"/>
                    <a:pt x="0" y="28622"/>
                  </a:cubicBezTo>
                  <a:lnTo>
                    <a:pt x="0" y="28622"/>
                  </a:lnTo>
                  <a:cubicBezTo>
                    <a:pt x="3108" y="31530"/>
                    <a:pt x="7269" y="33309"/>
                    <a:pt x="11855" y="33309"/>
                  </a:cubicBezTo>
                  <a:cubicBezTo>
                    <a:pt x="21504" y="33309"/>
                    <a:pt x="29349" y="25489"/>
                    <a:pt x="29349" y="15840"/>
                  </a:cubicBezTo>
                  <a:cubicBezTo>
                    <a:pt x="29349" y="8798"/>
                    <a:pt x="25189" y="2783"/>
                    <a:pt x="19224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</p:bgPr>
    </p:bg>
    <p:spTree>
      <p:nvGrpSpPr>
        <p:cNvPr id="2226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p51"/>
          <p:cNvSpPr/>
          <p:nvPr/>
        </p:nvSpPr>
        <p:spPr>
          <a:xfrm rot="-9370905">
            <a:off x="-108092" y="-662208"/>
            <a:ext cx="9732453" cy="5741531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8" name="Google Shape;2228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9" name="Google Shape;2229;p51"/>
          <p:cNvSpPr/>
          <p:nvPr/>
        </p:nvSpPr>
        <p:spPr>
          <a:xfrm flipH="1" rot="5400000">
            <a:off x="-2054751" y="-2695254"/>
            <a:ext cx="6090356" cy="6730506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30" name="Google Shape;2230;p51"/>
          <p:cNvGrpSpPr/>
          <p:nvPr/>
        </p:nvGrpSpPr>
        <p:grpSpPr>
          <a:xfrm>
            <a:off x="8830437" y="4641113"/>
            <a:ext cx="406227" cy="388246"/>
            <a:chOff x="3483800" y="1530650"/>
            <a:chExt cx="1459674" cy="1397574"/>
          </a:xfrm>
        </p:grpSpPr>
        <p:sp>
          <p:nvSpPr>
            <p:cNvPr id="2231" name="Google Shape;2231;p51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51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51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51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51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51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51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5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5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0" name="Google Shape;2240;p51"/>
          <p:cNvGrpSpPr/>
          <p:nvPr/>
        </p:nvGrpSpPr>
        <p:grpSpPr>
          <a:xfrm rot="3907081">
            <a:off x="8616760" y="4004183"/>
            <a:ext cx="153542" cy="142591"/>
            <a:chOff x="3931664" y="3196564"/>
            <a:chExt cx="819834" cy="761359"/>
          </a:xfrm>
        </p:grpSpPr>
        <p:sp>
          <p:nvSpPr>
            <p:cNvPr id="2241" name="Google Shape;2241;p51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51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51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4" name="Google Shape;2244;p51"/>
          <p:cNvGrpSpPr/>
          <p:nvPr/>
        </p:nvGrpSpPr>
        <p:grpSpPr>
          <a:xfrm rot="-2977161">
            <a:off x="8962885" y="3149974"/>
            <a:ext cx="288648" cy="268060"/>
            <a:chOff x="3931664" y="3196564"/>
            <a:chExt cx="819834" cy="761359"/>
          </a:xfrm>
        </p:grpSpPr>
        <p:sp>
          <p:nvSpPr>
            <p:cNvPr id="2245" name="Google Shape;2245;p51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51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51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8" name="Google Shape;2248;p51"/>
          <p:cNvGrpSpPr/>
          <p:nvPr/>
        </p:nvGrpSpPr>
        <p:grpSpPr>
          <a:xfrm>
            <a:off x="239179" y="908649"/>
            <a:ext cx="309897" cy="287794"/>
            <a:chOff x="3931664" y="3196564"/>
            <a:chExt cx="819834" cy="761359"/>
          </a:xfrm>
        </p:grpSpPr>
        <p:sp>
          <p:nvSpPr>
            <p:cNvPr id="2249" name="Google Shape;2249;p51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51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51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2" name="Google Shape;2252;p51"/>
          <p:cNvGrpSpPr/>
          <p:nvPr/>
        </p:nvGrpSpPr>
        <p:grpSpPr>
          <a:xfrm rot="3907081">
            <a:off x="128235" y="1501958"/>
            <a:ext cx="153542" cy="142591"/>
            <a:chOff x="3931664" y="3196564"/>
            <a:chExt cx="819834" cy="761359"/>
          </a:xfrm>
        </p:grpSpPr>
        <p:sp>
          <p:nvSpPr>
            <p:cNvPr id="2253" name="Google Shape;2253;p51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51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51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6" name="Google Shape;2256;p51"/>
          <p:cNvSpPr txBox="1"/>
          <p:nvPr>
            <p:ph idx="1" type="subTitle"/>
          </p:nvPr>
        </p:nvSpPr>
        <p:spPr>
          <a:xfrm>
            <a:off x="720000" y="1875650"/>
            <a:ext cx="5969100" cy="2727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257" name="Google Shape;2257;p51"/>
          <p:cNvSpPr txBox="1"/>
          <p:nvPr>
            <p:ph type="title"/>
          </p:nvPr>
        </p:nvSpPr>
        <p:spPr>
          <a:xfrm>
            <a:off x="4572000" y="431350"/>
            <a:ext cx="38520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258" name="Google Shape;2258;p51"/>
          <p:cNvGrpSpPr/>
          <p:nvPr/>
        </p:nvGrpSpPr>
        <p:grpSpPr>
          <a:xfrm rot="-895738">
            <a:off x="715843" y="-317192"/>
            <a:ext cx="1016157" cy="1012457"/>
            <a:chOff x="4134250" y="882850"/>
            <a:chExt cx="843375" cy="844025"/>
          </a:xfrm>
        </p:grpSpPr>
        <p:sp>
          <p:nvSpPr>
            <p:cNvPr id="2259" name="Google Shape;2259;p51"/>
            <p:cNvSpPr/>
            <p:nvPr/>
          </p:nvSpPr>
          <p:spPr>
            <a:xfrm>
              <a:off x="4134250" y="882850"/>
              <a:ext cx="843375" cy="844025"/>
            </a:xfrm>
            <a:custGeom>
              <a:rect b="b" l="l" r="r" t="t"/>
              <a:pathLst>
                <a:path extrusionOk="0" h="33761" w="33735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51"/>
            <p:cNvSpPr/>
            <p:nvPr/>
          </p:nvSpPr>
          <p:spPr>
            <a:xfrm>
              <a:off x="4752650" y="944875"/>
              <a:ext cx="224975" cy="670475"/>
            </a:xfrm>
            <a:custGeom>
              <a:rect b="b" l="l" r="r" t="t"/>
              <a:pathLst>
                <a:path extrusionOk="0" h="26819" w="8999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51"/>
            <p:cNvSpPr/>
            <p:nvPr/>
          </p:nvSpPr>
          <p:spPr>
            <a:xfrm>
              <a:off x="4350400" y="882850"/>
              <a:ext cx="397275" cy="844025"/>
            </a:xfrm>
            <a:custGeom>
              <a:rect b="b" l="l" r="r" t="t"/>
              <a:pathLst>
                <a:path extrusionOk="0" h="33761" w="15891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51"/>
            <p:cNvSpPr/>
            <p:nvPr/>
          </p:nvSpPr>
          <p:spPr>
            <a:xfrm>
              <a:off x="4483225" y="882850"/>
              <a:ext cx="139975" cy="844025"/>
            </a:xfrm>
            <a:custGeom>
              <a:rect b="b" l="l" r="r" t="t"/>
              <a:pathLst>
                <a:path extrusionOk="0" h="33761" w="5599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51"/>
            <p:cNvSpPr/>
            <p:nvPr/>
          </p:nvSpPr>
          <p:spPr>
            <a:xfrm>
              <a:off x="4270825" y="927350"/>
              <a:ext cx="706800" cy="799525"/>
            </a:xfrm>
            <a:custGeom>
              <a:rect b="b" l="l" r="r" t="t"/>
              <a:pathLst>
                <a:path extrusionOk="0" h="31981" w="28272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2264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p52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6" name="Google Shape;2266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7" name="Google Shape;2267;p52"/>
          <p:cNvSpPr txBox="1"/>
          <p:nvPr>
            <p:ph type="title"/>
          </p:nvPr>
        </p:nvSpPr>
        <p:spPr>
          <a:xfrm>
            <a:off x="1135200" y="431350"/>
            <a:ext cx="68736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68" name="Google Shape;2268;p52"/>
          <p:cNvSpPr/>
          <p:nvPr/>
        </p:nvSpPr>
        <p:spPr>
          <a:xfrm>
            <a:off x="624900" y="2005450"/>
            <a:ext cx="2388900" cy="2343900"/>
          </a:xfrm>
          <a:prstGeom prst="roundRect">
            <a:avLst>
              <a:gd fmla="val 16667" name="adj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9" name="Google Shape;2269;p52"/>
          <p:cNvSpPr/>
          <p:nvPr/>
        </p:nvSpPr>
        <p:spPr>
          <a:xfrm>
            <a:off x="6130200" y="2005450"/>
            <a:ext cx="2388900" cy="2343900"/>
          </a:xfrm>
          <a:prstGeom prst="roundRect">
            <a:avLst>
              <a:gd fmla="val 16667" name="adj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0" name="Google Shape;2270;p52"/>
          <p:cNvSpPr/>
          <p:nvPr/>
        </p:nvSpPr>
        <p:spPr>
          <a:xfrm>
            <a:off x="3377550" y="2005450"/>
            <a:ext cx="2388900" cy="2343900"/>
          </a:xfrm>
          <a:prstGeom prst="roundRect">
            <a:avLst>
              <a:gd fmla="val 16667" name="adj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1" name="Google Shape;2271;p52"/>
          <p:cNvSpPr txBox="1"/>
          <p:nvPr>
            <p:ph idx="1" type="subTitle"/>
          </p:nvPr>
        </p:nvSpPr>
        <p:spPr>
          <a:xfrm>
            <a:off x="720000" y="3533788"/>
            <a:ext cx="2198700" cy="52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72" name="Google Shape;2272;p52"/>
          <p:cNvSpPr txBox="1"/>
          <p:nvPr>
            <p:ph idx="2" type="title"/>
          </p:nvPr>
        </p:nvSpPr>
        <p:spPr>
          <a:xfrm>
            <a:off x="720000" y="3117163"/>
            <a:ext cx="21987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73" name="Google Shape;2273;p52"/>
          <p:cNvSpPr txBox="1"/>
          <p:nvPr>
            <p:ph idx="3" type="subTitle"/>
          </p:nvPr>
        </p:nvSpPr>
        <p:spPr>
          <a:xfrm>
            <a:off x="3472649" y="3536050"/>
            <a:ext cx="2198700" cy="52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74" name="Google Shape;2274;p52"/>
          <p:cNvSpPr txBox="1"/>
          <p:nvPr>
            <p:ph idx="4" type="title"/>
          </p:nvPr>
        </p:nvSpPr>
        <p:spPr>
          <a:xfrm>
            <a:off x="3472650" y="3119425"/>
            <a:ext cx="21987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75" name="Google Shape;2275;p52"/>
          <p:cNvSpPr txBox="1"/>
          <p:nvPr>
            <p:ph idx="5" type="subTitle"/>
          </p:nvPr>
        </p:nvSpPr>
        <p:spPr>
          <a:xfrm>
            <a:off x="6225299" y="3536050"/>
            <a:ext cx="2198700" cy="52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76" name="Google Shape;2276;p52"/>
          <p:cNvSpPr txBox="1"/>
          <p:nvPr>
            <p:ph idx="6" type="title"/>
          </p:nvPr>
        </p:nvSpPr>
        <p:spPr>
          <a:xfrm>
            <a:off x="6225300" y="3119425"/>
            <a:ext cx="21987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277" name="Google Shape;2277;p52"/>
          <p:cNvGrpSpPr/>
          <p:nvPr/>
        </p:nvGrpSpPr>
        <p:grpSpPr>
          <a:xfrm flipH="1">
            <a:off x="67046" y="1212064"/>
            <a:ext cx="193699" cy="185318"/>
            <a:chOff x="3483800" y="1530650"/>
            <a:chExt cx="1459674" cy="1397574"/>
          </a:xfrm>
        </p:grpSpPr>
        <p:sp>
          <p:nvSpPr>
            <p:cNvPr id="2278" name="Google Shape;2278;p52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52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52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52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52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52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52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5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5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7" name="Google Shape;2287;p52"/>
          <p:cNvGrpSpPr/>
          <p:nvPr/>
        </p:nvGrpSpPr>
        <p:grpSpPr>
          <a:xfrm flipH="1">
            <a:off x="8629015" y="4491897"/>
            <a:ext cx="318260" cy="295560"/>
            <a:chOff x="3931664" y="3196564"/>
            <a:chExt cx="819834" cy="761359"/>
          </a:xfrm>
        </p:grpSpPr>
        <p:sp>
          <p:nvSpPr>
            <p:cNvPr id="2288" name="Google Shape;2288;p52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52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52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1" name="Google Shape;2291;p52"/>
          <p:cNvGrpSpPr/>
          <p:nvPr/>
        </p:nvGrpSpPr>
        <p:grpSpPr>
          <a:xfrm flipH="1">
            <a:off x="-67743" y="586194"/>
            <a:ext cx="351053" cy="326014"/>
            <a:chOff x="3931664" y="3196564"/>
            <a:chExt cx="819834" cy="761359"/>
          </a:xfrm>
        </p:grpSpPr>
        <p:sp>
          <p:nvSpPr>
            <p:cNvPr id="2292" name="Google Shape;2292;p52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52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52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5" name="Google Shape;2295;p52"/>
          <p:cNvGrpSpPr/>
          <p:nvPr/>
        </p:nvGrpSpPr>
        <p:grpSpPr>
          <a:xfrm flipH="1">
            <a:off x="8691296" y="2386439"/>
            <a:ext cx="193699" cy="185318"/>
            <a:chOff x="3483800" y="1530650"/>
            <a:chExt cx="1459674" cy="1397574"/>
          </a:xfrm>
        </p:grpSpPr>
        <p:sp>
          <p:nvSpPr>
            <p:cNvPr id="2296" name="Google Shape;2296;p52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52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52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52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52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52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52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5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5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5" name="Google Shape;2305;p52"/>
          <p:cNvGrpSpPr/>
          <p:nvPr/>
        </p:nvGrpSpPr>
        <p:grpSpPr>
          <a:xfrm flipH="1">
            <a:off x="7828954" y="4747047"/>
            <a:ext cx="117212" cy="111946"/>
            <a:chOff x="3483800" y="1530650"/>
            <a:chExt cx="1459674" cy="1397574"/>
          </a:xfrm>
        </p:grpSpPr>
        <p:sp>
          <p:nvSpPr>
            <p:cNvPr id="2306" name="Google Shape;2306;p52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52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52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52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52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5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5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52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52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5" name="Google Shape;2315;p52"/>
          <p:cNvGrpSpPr/>
          <p:nvPr/>
        </p:nvGrpSpPr>
        <p:grpSpPr>
          <a:xfrm flipH="1">
            <a:off x="8519096" y="447339"/>
            <a:ext cx="193699" cy="185318"/>
            <a:chOff x="3483800" y="1530650"/>
            <a:chExt cx="1459674" cy="1397574"/>
          </a:xfrm>
        </p:grpSpPr>
        <p:sp>
          <p:nvSpPr>
            <p:cNvPr id="2316" name="Google Shape;2316;p52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52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52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52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52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52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52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5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5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7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7"/>
          <p:cNvSpPr/>
          <p:nvPr/>
        </p:nvSpPr>
        <p:spPr>
          <a:xfrm flipH="1">
            <a:off x="-252064" y="-78198"/>
            <a:ext cx="4824064" cy="5976465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7"/>
          <p:cNvSpPr/>
          <p:nvPr/>
        </p:nvSpPr>
        <p:spPr>
          <a:xfrm flipH="1" rot="-9970999">
            <a:off x="5653541" y="-1105621"/>
            <a:ext cx="5170845" cy="5714347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7" name="Google Shape;227;p7"/>
          <p:cNvGrpSpPr/>
          <p:nvPr/>
        </p:nvGrpSpPr>
        <p:grpSpPr>
          <a:xfrm rot="-1953277">
            <a:off x="7233350" y="3280679"/>
            <a:ext cx="2042473" cy="2462065"/>
            <a:chOff x="2705025" y="356575"/>
            <a:chExt cx="1582750" cy="1907900"/>
          </a:xfrm>
        </p:grpSpPr>
        <p:sp>
          <p:nvSpPr>
            <p:cNvPr id="228" name="Google Shape;228;p7"/>
            <p:cNvSpPr/>
            <p:nvPr/>
          </p:nvSpPr>
          <p:spPr>
            <a:xfrm>
              <a:off x="3026450" y="831475"/>
              <a:ext cx="944275" cy="944900"/>
            </a:xfrm>
            <a:custGeom>
              <a:rect b="b" l="l" r="r" t="t"/>
              <a:pathLst>
                <a:path extrusionOk="0" h="37796" w="37771">
                  <a:moveTo>
                    <a:pt x="18873" y="0"/>
                  </a:moveTo>
                  <a:cubicBezTo>
                    <a:pt x="8447" y="0"/>
                    <a:pt x="1" y="8472"/>
                    <a:pt x="1" y="18898"/>
                  </a:cubicBezTo>
                  <a:cubicBezTo>
                    <a:pt x="1" y="29324"/>
                    <a:pt x="8447" y="37795"/>
                    <a:pt x="18873" y="37795"/>
                  </a:cubicBezTo>
                  <a:cubicBezTo>
                    <a:pt x="29324" y="37795"/>
                    <a:pt x="37771" y="29324"/>
                    <a:pt x="37771" y="18898"/>
                  </a:cubicBezTo>
                  <a:cubicBezTo>
                    <a:pt x="37771" y="8472"/>
                    <a:pt x="29324" y="0"/>
                    <a:pt x="188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3400525" y="1528850"/>
              <a:ext cx="513175" cy="247525"/>
            </a:xfrm>
            <a:custGeom>
              <a:rect b="b" l="l" r="r" t="t"/>
              <a:pathLst>
                <a:path extrusionOk="0" h="9901" w="20527">
                  <a:moveTo>
                    <a:pt x="20527" y="0"/>
                  </a:moveTo>
                  <a:lnTo>
                    <a:pt x="20527" y="0"/>
                  </a:lnTo>
                  <a:cubicBezTo>
                    <a:pt x="18096" y="852"/>
                    <a:pt x="14737" y="3835"/>
                    <a:pt x="11655" y="5188"/>
                  </a:cubicBezTo>
                  <a:cubicBezTo>
                    <a:pt x="7118" y="7118"/>
                    <a:pt x="3584" y="7594"/>
                    <a:pt x="477" y="9223"/>
                  </a:cubicBezTo>
                  <a:cubicBezTo>
                    <a:pt x="326" y="9299"/>
                    <a:pt x="176" y="9399"/>
                    <a:pt x="0" y="9474"/>
                  </a:cubicBezTo>
                  <a:cubicBezTo>
                    <a:pt x="1279" y="9750"/>
                    <a:pt x="2582" y="9900"/>
                    <a:pt x="3910" y="9900"/>
                  </a:cubicBezTo>
                  <a:cubicBezTo>
                    <a:pt x="11103" y="9900"/>
                    <a:pt x="17344" y="5890"/>
                    <a:pt x="20527" y="0"/>
                  </a:cubicBezTo>
                  <a:close/>
                </a:path>
              </a:pathLst>
            </a:custGeom>
            <a:solidFill>
              <a:srgbClr val="FFEB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3026450" y="983100"/>
              <a:ext cx="943650" cy="723725"/>
            </a:xfrm>
            <a:custGeom>
              <a:rect b="b" l="l" r="r" t="t"/>
              <a:pathLst>
                <a:path extrusionOk="0" h="28949" w="37746">
                  <a:moveTo>
                    <a:pt x="32708" y="1"/>
                  </a:moveTo>
                  <a:cubicBezTo>
                    <a:pt x="31054" y="1655"/>
                    <a:pt x="29149" y="3785"/>
                    <a:pt x="27219" y="4687"/>
                  </a:cubicBezTo>
                  <a:cubicBezTo>
                    <a:pt x="23786" y="6266"/>
                    <a:pt x="19525" y="8923"/>
                    <a:pt x="14588" y="11229"/>
                  </a:cubicBezTo>
                  <a:cubicBezTo>
                    <a:pt x="12669" y="12134"/>
                    <a:pt x="10181" y="12376"/>
                    <a:pt x="7656" y="12376"/>
                  </a:cubicBezTo>
                  <a:cubicBezTo>
                    <a:pt x="4935" y="12376"/>
                    <a:pt x="2171" y="12095"/>
                    <a:pt x="26" y="12056"/>
                  </a:cubicBezTo>
                  <a:cubicBezTo>
                    <a:pt x="26" y="12306"/>
                    <a:pt x="1" y="12582"/>
                    <a:pt x="1" y="12833"/>
                  </a:cubicBezTo>
                  <a:cubicBezTo>
                    <a:pt x="1" y="19650"/>
                    <a:pt x="3635" y="25640"/>
                    <a:pt x="9074" y="28948"/>
                  </a:cubicBezTo>
                  <a:cubicBezTo>
                    <a:pt x="14613" y="26367"/>
                    <a:pt x="23334" y="20803"/>
                    <a:pt x="30101" y="16718"/>
                  </a:cubicBezTo>
                  <a:cubicBezTo>
                    <a:pt x="33736" y="14537"/>
                    <a:pt x="36116" y="13209"/>
                    <a:pt x="37746" y="12081"/>
                  </a:cubicBezTo>
                  <a:cubicBezTo>
                    <a:pt x="37545" y="7419"/>
                    <a:pt x="35690" y="3209"/>
                    <a:pt x="327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3064675" y="831475"/>
              <a:ext cx="689250" cy="285125"/>
            </a:xfrm>
            <a:custGeom>
              <a:rect b="b" l="l" r="r" t="t"/>
              <a:pathLst>
                <a:path extrusionOk="0" h="11405" w="27570">
                  <a:moveTo>
                    <a:pt x="17344" y="0"/>
                  </a:moveTo>
                  <a:cubicBezTo>
                    <a:pt x="9575" y="0"/>
                    <a:pt x="2908" y="4712"/>
                    <a:pt x="1" y="11404"/>
                  </a:cubicBezTo>
                  <a:lnTo>
                    <a:pt x="1" y="11404"/>
                  </a:lnTo>
                  <a:cubicBezTo>
                    <a:pt x="4412" y="10677"/>
                    <a:pt x="13234" y="9524"/>
                    <a:pt x="17269" y="7895"/>
                  </a:cubicBezTo>
                  <a:cubicBezTo>
                    <a:pt x="21079" y="6366"/>
                    <a:pt x="25590" y="4913"/>
                    <a:pt x="27570" y="3033"/>
                  </a:cubicBezTo>
                  <a:cubicBezTo>
                    <a:pt x="24612" y="1128"/>
                    <a:pt x="21129" y="0"/>
                    <a:pt x="17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3569700" y="1218075"/>
              <a:ext cx="401025" cy="384750"/>
            </a:xfrm>
            <a:custGeom>
              <a:rect b="b" l="l" r="r" t="t"/>
              <a:pathLst>
                <a:path extrusionOk="0" h="15390" w="16041">
                  <a:moveTo>
                    <a:pt x="15715" y="0"/>
                  </a:moveTo>
                  <a:cubicBezTo>
                    <a:pt x="11379" y="4211"/>
                    <a:pt x="0" y="15314"/>
                    <a:pt x="351" y="15389"/>
                  </a:cubicBezTo>
                  <a:cubicBezTo>
                    <a:pt x="354" y="15389"/>
                    <a:pt x="357" y="15390"/>
                    <a:pt x="361" y="15390"/>
                  </a:cubicBezTo>
                  <a:cubicBezTo>
                    <a:pt x="847" y="15390"/>
                    <a:pt x="10316" y="10530"/>
                    <a:pt x="15539" y="7694"/>
                  </a:cubicBezTo>
                  <a:cubicBezTo>
                    <a:pt x="15865" y="6316"/>
                    <a:pt x="16041" y="4887"/>
                    <a:pt x="16041" y="3434"/>
                  </a:cubicBezTo>
                  <a:cubicBezTo>
                    <a:pt x="16041" y="2256"/>
                    <a:pt x="15915" y="1103"/>
                    <a:pt x="15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3061550" y="1302325"/>
              <a:ext cx="609675" cy="324925"/>
            </a:xfrm>
            <a:custGeom>
              <a:rect b="b" l="l" r="r" t="t"/>
              <a:pathLst>
                <a:path extrusionOk="0" h="12997" w="24387">
                  <a:moveTo>
                    <a:pt x="23527" y="0"/>
                  </a:moveTo>
                  <a:cubicBezTo>
                    <a:pt x="21221" y="0"/>
                    <a:pt x="5066" y="5931"/>
                    <a:pt x="0" y="7257"/>
                  </a:cubicBezTo>
                  <a:cubicBezTo>
                    <a:pt x="903" y="9387"/>
                    <a:pt x="2181" y="11342"/>
                    <a:pt x="3735" y="12996"/>
                  </a:cubicBezTo>
                  <a:cubicBezTo>
                    <a:pt x="9650" y="10289"/>
                    <a:pt x="24387" y="791"/>
                    <a:pt x="23785" y="64"/>
                  </a:cubicBezTo>
                  <a:cubicBezTo>
                    <a:pt x="23750" y="21"/>
                    <a:pt x="23663" y="0"/>
                    <a:pt x="23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3612300" y="1022575"/>
              <a:ext cx="303300" cy="202100"/>
            </a:xfrm>
            <a:custGeom>
              <a:rect b="b" l="l" r="r" t="t"/>
              <a:pathLst>
                <a:path extrusionOk="0" h="8084" w="12132">
                  <a:moveTo>
                    <a:pt x="10602" y="1"/>
                  </a:moveTo>
                  <a:cubicBezTo>
                    <a:pt x="7695" y="2131"/>
                    <a:pt x="1" y="7770"/>
                    <a:pt x="76" y="8071"/>
                  </a:cubicBezTo>
                  <a:cubicBezTo>
                    <a:pt x="78" y="8080"/>
                    <a:pt x="89" y="8084"/>
                    <a:pt x="108" y="8084"/>
                  </a:cubicBezTo>
                  <a:cubicBezTo>
                    <a:pt x="684" y="8084"/>
                    <a:pt x="8758" y="4106"/>
                    <a:pt x="12131" y="2432"/>
                  </a:cubicBezTo>
                  <a:cubicBezTo>
                    <a:pt x="11680" y="1580"/>
                    <a:pt x="11179" y="778"/>
                    <a:pt x="106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7"/>
            <p:cNvSpPr/>
            <p:nvPr/>
          </p:nvSpPr>
          <p:spPr>
            <a:xfrm>
              <a:off x="3032100" y="1148400"/>
              <a:ext cx="332725" cy="85975"/>
            </a:xfrm>
            <a:custGeom>
              <a:rect b="b" l="l" r="r" t="t"/>
              <a:pathLst>
                <a:path extrusionOk="0" h="3439" w="13309">
                  <a:moveTo>
                    <a:pt x="11892" y="1"/>
                  </a:moveTo>
                  <a:cubicBezTo>
                    <a:pt x="9582" y="1"/>
                    <a:pt x="3681" y="630"/>
                    <a:pt x="527" y="958"/>
                  </a:cubicBezTo>
                  <a:cubicBezTo>
                    <a:pt x="301" y="1760"/>
                    <a:pt x="126" y="2587"/>
                    <a:pt x="1" y="3439"/>
                  </a:cubicBezTo>
                  <a:cubicBezTo>
                    <a:pt x="4136" y="2662"/>
                    <a:pt x="13309" y="532"/>
                    <a:pt x="12833" y="105"/>
                  </a:cubicBezTo>
                  <a:cubicBezTo>
                    <a:pt x="12746" y="32"/>
                    <a:pt x="12409" y="1"/>
                    <a:pt x="11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7"/>
            <p:cNvSpPr/>
            <p:nvPr/>
          </p:nvSpPr>
          <p:spPr>
            <a:xfrm>
              <a:off x="3175575" y="831475"/>
              <a:ext cx="392900" cy="131850"/>
            </a:xfrm>
            <a:custGeom>
              <a:rect b="b" l="l" r="r" t="t"/>
              <a:pathLst>
                <a:path extrusionOk="0" h="5274" w="15716">
                  <a:moveTo>
                    <a:pt x="12908" y="0"/>
                  </a:moveTo>
                  <a:cubicBezTo>
                    <a:pt x="7921" y="0"/>
                    <a:pt x="3384" y="1955"/>
                    <a:pt x="1" y="5138"/>
                  </a:cubicBezTo>
                  <a:cubicBezTo>
                    <a:pt x="486" y="5225"/>
                    <a:pt x="1032" y="5274"/>
                    <a:pt x="1587" y="5274"/>
                  </a:cubicBezTo>
                  <a:cubicBezTo>
                    <a:pt x="2320" y="5274"/>
                    <a:pt x="3068" y="5188"/>
                    <a:pt x="3710" y="4988"/>
                  </a:cubicBezTo>
                  <a:cubicBezTo>
                    <a:pt x="5590" y="4412"/>
                    <a:pt x="12933" y="1855"/>
                    <a:pt x="15715" y="226"/>
                  </a:cubicBezTo>
                  <a:cubicBezTo>
                    <a:pt x="14813" y="101"/>
                    <a:pt x="13886" y="0"/>
                    <a:pt x="129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3198775" y="872200"/>
              <a:ext cx="771950" cy="904175"/>
            </a:xfrm>
            <a:custGeom>
              <a:rect b="b" l="l" r="r" t="t"/>
              <a:pathLst>
                <a:path extrusionOk="0" h="36167" w="30878">
                  <a:moveTo>
                    <a:pt x="19624" y="1"/>
                  </a:moveTo>
                  <a:lnTo>
                    <a:pt x="19624" y="1"/>
                  </a:lnTo>
                  <a:cubicBezTo>
                    <a:pt x="23835" y="3459"/>
                    <a:pt x="26542" y="8722"/>
                    <a:pt x="26542" y="14612"/>
                  </a:cubicBezTo>
                  <a:cubicBezTo>
                    <a:pt x="26542" y="25038"/>
                    <a:pt x="18071" y="33484"/>
                    <a:pt x="7644" y="33484"/>
                  </a:cubicBezTo>
                  <a:cubicBezTo>
                    <a:pt x="4938" y="33484"/>
                    <a:pt x="2356" y="32908"/>
                    <a:pt x="0" y="31880"/>
                  </a:cubicBezTo>
                  <a:lnTo>
                    <a:pt x="0" y="31880"/>
                  </a:lnTo>
                  <a:cubicBezTo>
                    <a:pt x="3258" y="34537"/>
                    <a:pt x="7444" y="36166"/>
                    <a:pt x="11980" y="36166"/>
                  </a:cubicBezTo>
                  <a:cubicBezTo>
                    <a:pt x="22431" y="36166"/>
                    <a:pt x="30878" y="27695"/>
                    <a:pt x="30878" y="17269"/>
                  </a:cubicBezTo>
                  <a:cubicBezTo>
                    <a:pt x="30878" y="9549"/>
                    <a:pt x="26241" y="2933"/>
                    <a:pt x="19624" y="1"/>
                  </a:cubicBezTo>
                  <a:close/>
                </a:path>
              </a:pathLst>
            </a:custGeom>
            <a:solidFill>
              <a:srgbClr val="FFE599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2705025" y="356575"/>
              <a:ext cx="1582750" cy="1907900"/>
            </a:xfrm>
            <a:custGeom>
              <a:rect b="b" l="l" r="r" t="t"/>
              <a:pathLst>
                <a:path extrusionOk="0" h="76316" w="63310">
                  <a:moveTo>
                    <a:pt x="3166" y="0"/>
                  </a:moveTo>
                  <a:cubicBezTo>
                    <a:pt x="2929" y="0"/>
                    <a:pt x="2734" y="57"/>
                    <a:pt x="2582" y="174"/>
                  </a:cubicBezTo>
                  <a:cubicBezTo>
                    <a:pt x="1" y="2179"/>
                    <a:pt x="11028" y="20801"/>
                    <a:pt x="27269" y="41779"/>
                  </a:cubicBezTo>
                  <a:cubicBezTo>
                    <a:pt x="42531" y="61522"/>
                    <a:pt x="56927" y="76315"/>
                    <a:pt x="60741" y="76315"/>
                  </a:cubicBezTo>
                  <a:cubicBezTo>
                    <a:pt x="60979" y="76315"/>
                    <a:pt x="61176" y="76258"/>
                    <a:pt x="61329" y="76140"/>
                  </a:cubicBezTo>
                  <a:cubicBezTo>
                    <a:pt x="63309" y="74611"/>
                    <a:pt x="57319" y="63358"/>
                    <a:pt x="47144" y="48796"/>
                  </a:cubicBezTo>
                  <a:cubicBezTo>
                    <a:pt x="46818" y="49272"/>
                    <a:pt x="46467" y="49749"/>
                    <a:pt x="46066" y="50175"/>
                  </a:cubicBezTo>
                  <a:cubicBezTo>
                    <a:pt x="54187" y="61603"/>
                    <a:pt x="59149" y="69949"/>
                    <a:pt x="58046" y="70801"/>
                  </a:cubicBezTo>
                  <a:cubicBezTo>
                    <a:pt x="57985" y="70848"/>
                    <a:pt x="57907" y="70871"/>
                    <a:pt x="57811" y="70871"/>
                  </a:cubicBezTo>
                  <a:cubicBezTo>
                    <a:pt x="55506" y="70871"/>
                    <a:pt x="43274" y="57418"/>
                    <a:pt x="29725" y="39874"/>
                  </a:cubicBezTo>
                  <a:cubicBezTo>
                    <a:pt x="15590" y="21628"/>
                    <a:pt x="5389" y="5864"/>
                    <a:pt x="6918" y="4686"/>
                  </a:cubicBezTo>
                  <a:cubicBezTo>
                    <a:pt x="6978" y="4639"/>
                    <a:pt x="7056" y="4617"/>
                    <a:pt x="7151" y="4617"/>
                  </a:cubicBezTo>
                  <a:cubicBezTo>
                    <a:pt x="8746" y="4617"/>
                    <a:pt x="15128" y="11107"/>
                    <a:pt x="23409" y="20926"/>
                  </a:cubicBezTo>
                  <a:cubicBezTo>
                    <a:pt x="23936" y="20676"/>
                    <a:pt x="24487" y="20450"/>
                    <a:pt x="25039" y="20250"/>
                  </a:cubicBezTo>
                  <a:cubicBezTo>
                    <a:pt x="14567" y="8068"/>
                    <a:pt x="5972" y="0"/>
                    <a:pt x="3166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" name="Google Shape;239;p7"/>
          <p:cNvGrpSpPr/>
          <p:nvPr/>
        </p:nvGrpSpPr>
        <p:grpSpPr>
          <a:xfrm>
            <a:off x="498409" y="1604250"/>
            <a:ext cx="308283" cy="294609"/>
            <a:chOff x="3483800" y="1530650"/>
            <a:chExt cx="1459674" cy="1397574"/>
          </a:xfrm>
        </p:grpSpPr>
        <p:sp>
          <p:nvSpPr>
            <p:cNvPr id="240" name="Google Shape;240;p7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7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7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7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7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7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7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" name="Google Shape;249;p7"/>
          <p:cNvGrpSpPr/>
          <p:nvPr/>
        </p:nvGrpSpPr>
        <p:grpSpPr>
          <a:xfrm rot="3907081">
            <a:off x="7078935" y="1546583"/>
            <a:ext cx="153542" cy="142591"/>
            <a:chOff x="3931664" y="3196564"/>
            <a:chExt cx="819834" cy="761359"/>
          </a:xfrm>
        </p:grpSpPr>
        <p:sp>
          <p:nvSpPr>
            <p:cNvPr id="250" name="Google Shape;250;p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" name="Google Shape;253;p7"/>
          <p:cNvGrpSpPr/>
          <p:nvPr/>
        </p:nvGrpSpPr>
        <p:grpSpPr>
          <a:xfrm rot="-2977161">
            <a:off x="3670185" y="4602124"/>
            <a:ext cx="288648" cy="268060"/>
            <a:chOff x="3931664" y="3196564"/>
            <a:chExt cx="819834" cy="761359"/>
          </a:xfrm>
        </p:grpSpPr>
        <p:sp>
          <p:nvSpPr>
            <p:cNvPr id="254" name="Google Shape;254;p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" name="Google Shape;257;p7"/>
          <p:cNvGrpSpPr/>
          <p:nvPr/>
        </p:nvGrpSpPr>
        <p:grpSpPr>
          <a:xfrm rot="-2011775">
            <a:off x="6731571" y="900792"/>
            <a:ext cx="375775" cy="359090"/>
            <a:chOff x="3483800" y="1530650"/>
            <a:chExt cx="1459674" cy="1397574"/>
          </a:xfrm>
        </p:grpSpPr>
        <p:sp>
          <p:nvSpPr>
            <p:cNvPr id="258" name="Google Shape;258;p7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7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7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7" name="Google Shape;267;p7"/>
          <p:cNvGrpSpPr/>
          <p:nvPr/>
        </p:nvGrpSpPr>
        <p:grpSpPr>
          <a:xfrm rot="3907383">
            <a:off x="1116907" y="1177468"/>
            <a:ext cx="235229" cy="218451"/>
            <a:chOff x="3931664" y="3196564"/>
            <a:chExt cx="819834" cy="761359"/>
          </a:xfrm>
        </p:grpSpPr>
        <p:sp>
          <p:nvSpPr>
            <p:cNvPr id="268" name="Google Shape;268;p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1" name="Google Shape;271;p7"/>
          <p:cNvSpPr txBox="1"/>
          <p:nvPr>
            <p:ph type="title"/>
          </p:nvPr>
        </p:nvSpPr>
        <p:spPr>
          <a:xfrm>
            <a:off x="2549400" y="2150850"/>
            <a:ext cx="40452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2" name="Google Shape;272;p7"/>
          <p:cNvSpPr txBox="1"/>
          <p:nvPr>
            <p:ph hasCustomPrompt="1" idx="2" type="title"/>
          </p:nvPr>
        </p:nvSpPr>
        <p:spPr>
          <a:xfrm>
            <a:off x="4010100" y="1026550"/>
            <a:ext cx="1123800" cy="936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3" name="Google Shape;273;p7"/>
          <p:cNvSpPr txBox="1"/>
          <p:nvPr>
            <p:ph idx="1" type="subTitle"/>
          </p:nvPr>
        </p:nvSpPr>
        <p:spPr>
          <a:xfrm>
            <a:off x="2549400" y="3180050"/>
            <a:ext cx="4045200" cy="69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274" name="Google Shape;274;p7"/>
          <p:cNvGrpSpPr/>
          <p:nvPr/>
        </p:nvGrpSpPr>
        <p:grpSpPr>
          <a:xfrm>
            <a:off x="998376" y="190487"/>
            <a:ext cx="699037" cy="699037"/>
            <a:chOff x="1565300" y="733100"/>
            <a:chExt cx="1143525" cy="1143525"/>
          </a:xfrm>
        </p:grpSpPr>
        <p:sp>
          <p:nvSpPr>
            <p:cNvPr id="275" name="Google Shape;275;p7"/>
            <p:cNvSpPr/>
            <p:nvPr/>
          </p:nvSpPr>
          <p:spPr>
            <a:xfrm>
              <a:off x="1565300" y="733100"/>
              <a:ext cx="1143525" cy="1143525"/>
            </a:xfrm>
            <a:custGeom>
              <a:rect b="b" l="l" r="r" t="t"/>
              <a:pathLst>
                <a:path extrusionOk="0" h="45741" w="45741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1565300" y="906675"/>
              <a:ext cx="1143525" cy="708025"/>
            </a:xfrm>
            <a:custGeom>
              <a:rect b="b" l="l" r="r" t="t"/>
              <a:pathLst>
                <a:path extrusionOk="0" h="28321" w="45741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1666800" y="1616175"/>
              <a:ext cx="896650" cy="260450"/>
            </a:xfrm>
            <a:custGeom>
              <a:rect b="b" l="l" r="r" t="t"/>
              <a:pathLst>
                <a:path extrusionOk="0" h="10418" w="35866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1790250" y="733100"/>
              <a:ext cx="664800" cy="158550"/>
            </a:xfrm>
            <a:custGeom>
              <a:rect b="b" l="l" r="r" t="t"/>
              <a:pathLst>
                <a:path extrusionOk="0" h="6342" w="26592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1575325" y="1062675"/>
              <a:ext cx="1133500" cy="371550"/>
            </a:xfrm>
            <a:custGeom>
              <a:rect b="b" l="l" r="r" t="t"/>
              <a:pathLst>
                <a:path extrusionOk="0" h="14862" w="4534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1569675" y="1373450"/>
              <a:ext cx="1104675" cy="161625"/>
            </a:xfrm>
            <a:custGeom>
              <a:rect b="b" l="l" r="r" t="t"/>
              <a:pathLst>
                <a:path extrusionOk="0" h="6465" w="44187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1731975" y="809550"/>
              <a:ext cx="976850" cy="1067075"/>
            </a:xfrm>
            <a:custGeom>
              <a:rect b="b" l="l" r="r" t="t"/>
              <a:pathLst>
                <a:path extrusionOk="0" h="42683" w="39074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2" name="Google Shape;282;p7"/>
          <p:cNvGrpSpPr/>
          <p:nvPr/>
        </p:nvGrpSpPr>
        <p:grpSpPr>
          <a:xfrm rot="-895738">
            <a:off x="359618" y="-299817"/>
            <a:ext cx="1016157" cy="1012457"/>
            <a:chOff x="4134250" y="882850"/>
            <a:chExt cx="843375" cy="844025"/>
          </a:xfrm>
        </p:grpSpPr>
        <p:sp>
          <p:nvSpPr>
            <p:cNvPr id="283" name="Google Shape;283;p7"/>
            <p:cNvSpPr/>
            <p:nvPr/>
          </p:nvSpPr>
          <p:spPr>
            <a:xfrm>
              <a:off x="4134250" y="882850"/>
              <a:ext cx="843375" cy="844025"/>
            </a:xfrm>
            <a:custGeom>
              <a:rect b="b" l="l" r="r" t="t"/>
              <a:pathLst>
                <a:path extrusionOk="0" h="33761" w="33735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4752650" y="944875"/>
              <a:ext cx="224975" cy="670475"/>
            </a:xfrm>
            <a:custGeom>
              <a:rect b="b" l="l" r="r" t="t"/>
              <a:pathLst>
                <a:path extrusionOk="0" h="26819" w="8999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4350400" y="882850"/>
              <a:ext cx="397275" cy="844025"/>
            </a:xfrm>
            <a:custGeom>
              <a:rect b="b" l="l" r="r" t="t"/>
              <a:pathLst>
                <a:path extrusionOk="0" h="33761" w="15891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4483225" y="882850"/>
              <a:ext cx="139975" cy="844025"/>
            </a:xfrm>
            <a:custGeom>
              <a:rect b="b" l="l" r="r" t="t"/>
              <a:pathLst>
                <a:path extrusionOk="0" h="33761" w="5599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7"/>
            <p:cNvSpPr/>
            <p:nvPr/>
          </p:nvSpPr>
          <p:spPr>
            <a:xfrm>
              <a:off x="4270825" y="927350"/>
              <a:ext cx="706800" cy="799525"/>
            </a:xfrm>
            <a:custGeom>
              <a:rect b="b" l="l" r="r" t="t"/>
              <a:pathLst>
                <a:path extrusionOk="0" h="31981" w="28272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</p:bgPr>
    </p:bg>
    <p:spTree>
      <p:nvGrpSpPr>
        <p:cNvPr id="2325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p53"/>
          <p:cNvSpPr/>
          <p:nvPr/>
        </p:nvSpPr>
        <p:spPr>
          <a:xfrm rot="-9370905">
            <a:off x="-108092" y="-662208"/>
            <a:ext cx="9732453" cy="5741531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7" name="Google Shape;2327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8" name="Google Shape;2328;p53"/>
          <p:cNvSpPr txBox="1"/>
          <p:nvPr>
            <p:ph type="title"/>
          </p:nvPr>
        </p:nvSpPr>
        <p:spPr>
          <a:xfrm>
            <a:off x="720000" y="1149300"/>
            <a:ext cx="4430700" cy="167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29" name="Google Shape;2329;p53"/>
          <p:cNvSpPr txBox="1"/>
          <p:nvPr>
            <p:ph idx="1" type="subTitle"/>
          </p:nvPr>
        </p:nvSpPr>
        <p:spPr>
          <a:xfrm>
            <a:off x="720000" y="3179707"/>
            <a:ext cx="2920500" cy="81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2330" name="Google Shape;2330;p53"/>
          <p:cNvGrpSpPr/>
          <p:nvPr/>
        </p:nvGrpSpPr>
        <p:grpSpPr>
          <a:xfrm>
            <a:off x="623154" y="244439"/>
            <a:ext cx="193699" cy="185318"/>
            <a:chOff x="3483800" y="1530650"/>
            <a:chExt cx="1459674" cy="1397574"/>
          </a:xfrm>
        </p:grpSpPr>
        <p:sp>
          <p:nvSpPr>
            <p:cNvPr id="2331" name="Google Shape;2331;p53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53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53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53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53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53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53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5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5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0" name="Google Shape;2340;p53"/>
          <p:cNvGrpSpPr/>
          <p:nvPr/>
        </p:nvGrpSpPr>
        <p:grpSpPr>
          <a:xfrm>
            <a:off x="138749" y="4109622"/>
            <a:ext cx="318260" cy="295560"/>
            <a:chOff x="3931664" y="3196564"/>
            <a:chExt cx="819834" cy="761359"/>
          </a:xfrm>
        </p:grpSpPr>
        <p:sp>
          <p:nvSpPr>
            <p:cNvPr id="2341" name="Google Shape;2341;p53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53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53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4" name="Google Shape;2344;p53"/>
          <p:cNvGrpSpPr/>
          <p:nvPr/>
        </p:nvGrpSpPr>
        <p:grpSpPr>
          <a:xfrm>
            <a:off x="-180561" y="641597"/>
            <a:ext cx="500427" cy="464734"/>
            <a:chOff x="3931664" y="3196564"/>
            <a:chExt cx="819834" cy="761359"/>
          </a:xfrm>
        </p:grpSpPr>
        <p:sp>
          <p:nvSpPr>
            <p:cNvPr id="2345" name="Google Shape;2345;p53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53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53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8" name="Google Shape;2348;p53"/>
          <p:cNvGrpSpPr/>
          <p:nvPr/>
        </p:nvGrpSpPr>
        <p:grpSpPr>
          <a:xfrm>
            <a:off x="457004" y="4794839"/>
            <a:ext cx="193699" cy="185318"/>
            <a:chOff x="3483800" y="1530650"/>
            <a:chExt cx="1459674" cy="1397574"/>
          </a:xfrm>
        </p:grpSpPr>
        <p:sp>
          <p:nvSpPr>
            <p:cNvPr id="2349" name="Google Shape;2349;p53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53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53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53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53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53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53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5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5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58" name="Google Shape;2358;p53"/>
          <p:cNvGrpSpPr/>
          <p:nvPr/>
        </p:nvGrpSpPr>
        <p:grpSpPr>
          <a:xfrm>
            <a:off x="8323174" y="244447"/>
            <a:ext cx="318260" cy="295560"/>
            <a:chOff x="3931664" y="3196564"/>
            <a:chExt cx="819834" cy="761359"/>
          </a:xfrm>
        </p:grpSpPr>
        <p:sp>
          <p:nvSpPr>
            <p:cNvPr id="2359" name="Google Shape;2359;p53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53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53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2" name="Google Shape;2362;p53"/>
          <p:cNvGrpSpPr/>
          <p:nvPr/>
        </p:nvGrpSpPr>
        <p:grpSpPr>
          <a:xfrm>
            <a:off x="8716329" y="963989"/>
            <a:ext cx="193699" cy="185318"/>
            <a:chOff x="3483800" y="1530650"/>
            <a:chExt cx="1459674" cy="1397574"/>
          </a:xfrm>
        </p:grpSpPr>
        <p:sp>
          <p:nvSpPr>
            <p:cNvPr id="2363" name="Google Shape;2363;p53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53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53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53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53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53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53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5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5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5">
    <p:spTree>
      <p:nvGrpSpPr>
        <p:cNvPr id="2372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p54"/>
          <p:cNvSpPr txBox="1"/>
          <p:nvPr>
            <p:ph type="title"/>
          </p:nvPr>
        </p:nvSpPr>
        <p:spPr>
          <a:xfrm>
            <a:off x="2126700" y="1729525"/>
            <a:ext cx="4890600" cy="126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44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74" name="Google Shape;2374;p54"/>
          <p:cNvSpPr/>
          <p:nvPr/>
        </p:nvSpPr>
        <p:spPr>
          <a:xfrm>
            <a:off x="4825125" y="0"/>
            <a:ext cx="4423146" cy="5829284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5" name="Google Shape;2375;p54"/>
          <p:cNvSpPr/>
          <p:nvPr/>
        </p:nvSpPr>
        <p:spPr>
          <a:xfrm flipH="1" rot="10800000">
            <a:off x="-3321749" y="-740555"/>
            <a:ext cx="5253633" cy="5884059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37FEF"/>
              </a:solidFill>
            </a:endParaRPr>
          </a:p>
        </p:txBody>
      </p:sp>
      <p:grpSp>
        <p:nvGrpSpPr>
          <p:cNvPr id="2376" name="Google Shape;2376;p54"/>
          <p:cNvGrpSpPr/>
          <p:nvPr/>
        </p:nvGrpSpPr>
        <p:grpSpPr>
          <a:xfrm>
            <a:off x="708085" y="4068918"/>
            <a:ext cx="858890" cy="858890"/>
            <a:chOff x="2751400" y="2498775"/>
            <a:chExt cx="652900" cy="652900"/>
          </a:xfrm>
        </p:grpSpPr>
        <p:sp>
          <p:nvSpPr>
            <p:cNvPr id="2377" name="Google Shape;2377;p54"/>
            <p:cNvSpPr/>
            <p:nvPr/>
          </p:nvSpPr>
          <p:spPr>
            <a:xfrm>
              <a:off x="2751400" y="2498775"/>
              <a:ext cx="652900" cy="652900"/>
            </a:xfrm>
            <a:custGeom>
              <a:rect b="b" l="l" r="r" t="t"/>
              <a:pathLst>
                <a:path extrusionOk="0" h="26116" w="26116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54"/>
            <p:cNvSpPr/>
            <p:nvPr/>
          </p:nvSpPr>
          <p:spPr>
            <a:xfrm>
              <a:off x="2758925" y="2889025"/>
              <a:ext cx="637875" cy="187500"/>
            </a:xfrm>
            <a:custGeom>
              <a:rect b="b" l="l" r="r" t="t"/>
              <a:pathLst>
                <a:path extrusionOk="0" h="7500" w="25515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54"/>
            <p:cNvSpPr/>
            <p:nvPr/>
          </p:nvSpPr>
          <p:spPr>
            <a:xfrm>
              <a:off x="2761425" y="2606275"/>
              <a:ext cx="637250" cy="224850"/>
            </a:xfrm>
            <a:custGeom>
              <a:rect b="b" l="l" r="r" t="t"/>
              <a:pathLst>
                <a:path extrusionOk="0" h="8994" w="2549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54"/>
            <p:cNvSpPr/>
            <p:nvPr/>
          </p:nvSpPr>
          <p:spPr>
            <a:xfrm>
              <a:off x="2907425" y="2498775"/>
              <a:ext cx="319575" cy="93675"/>
            </a:xfrm>
            <a:custGeom>
              <a:rect b="b" l="l" r="r" t="t"/>
              <a:pathLst>
                <a:path extrusionOk="0" h="3747" w="12783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54"/>
            <p:cNvSpPr/>
            <p:nvPr/>
          </p:nvSpPr>
          <p:spPr>
            <a:xfrm>
              <a:off x="2754525" y="2694275"/>
              <a:ext cx="632875" cy="116125"/>
            </a:xfrm>
            <a:custGeom>
              <a:rect b="b" l="l" r="r" t="t"/>
              <a:pathLst>
                <a:path extrusionOk="0" h="4645" w="25315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54"/>
            <p:cNvSpPr/>
            <p:nvPr/>
          </p:nvSpPr>
          <p:spPr>
            <a:xfrm>
              <a:off x="2752025" y="2829175"/>
              <a:ext cx="619075" cy="167125"/>
            </a:xfrm>
            <a:custGeom>
              <a:rect b="b" l="l" r="r" t="t"/>
              <a:pathLst>
                <a:path extrusionOk="0" h="6685" w="24763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54"/>
            <p:cNvSpPr/>
            <p:nvPr/>
          </p:nvSpPr>
          <p:spPr>
            <a:xfrm>
              <a:off x="2817825" y="2553600"/>
              <a:ext cx="483100" cy="74275"/>
            </a:xfrm>
            <a:custGeom>
              <a:rect b="b" l="l" r="r" t="t"/>
              <a:pathLst>
                <a:path extrusionOk="0" h="2971" w="19324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54"/>
            <p:cNvSpPr/>
            <p:nvPr/>
          </p:nvSpPr>
          <p:spPr>
            <a:xfrm>
              <a:off x="2823450" y="2981950"/>
              <a:ext cx="492500" cy="130900"/>
            </a:xfrm>
            <a:custGeom>
              <a:rect b="b" l="l" r="r" t="t"/>
              <a:pathLst>
                <a:path extrusionOk="0" h="5236" w="1970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54"/>
            <p:cNvSpPr/>
            <p:nvPr/>
          </p:nvSpPr>
          <p:spPr>
            <a:xfrm>
              <a:off x="2842250" y="2542625"/>
              <a:ext cx="562050" cy="609050"/>
            </a:xfrm>
            <a:custGeom>
              <a:rect b="b" l="l" r="r" t="t"/>
              <a:pathLst>
                <a:path extrusionOk="0" h="24362" w="22482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6" name="Google Shape;2386;p54"/>
          <p:cNvGrpSpPr/>
          <p:nvPr/>
        </p:nvGrpSpPr>
        <p:grpSpPr>
          <a:xfrm>
            <a:off x="8250814" y="-120033"/>
            <a:ext cx="1021881" cy="1021910"/>
            <a:chOff x="4876725" y="2387875"/>
            <a:chExt cx="874075" cy="874100"/>
          </a:xfrm>
        </p:grpSpPr>
        <p:sp>
          <p:nvSpPr>
            <p:cNvPr id="2387" name="Google Shape;2387;p54"/>
            <p:cNvSpPr/>
            <p:nvPr/>
          </p:nvSpPr>
          <p:spPr>
            <a:xfrm>
              <a:off x="4876725" y="2387875"/>
              <a:ext cx="874075" cy="874100"/>
            </a:xfrm>
            <a:custGeom>
              <a:rect b="b" l="l" r="r" t="t"/>
              <a:pathLst>
                <a:path extrusionOk="0" h="34964" w="34963">
                  <a:moveTo>
                    <a:pt x="17469" y="0"/>
                  </a:moveTo>
                  <a:cubicBezTo>
                    <a:pt x="7820" y="0"/>
                    <a:pt x="0" y="7845"/>
                    <a:pt x="0" y="17494"/>
                  </a:cubicBezTo>
                  <a:cubicBezTo>
                    <a:pt x="0" y="27143"/>
                    <a:pt x="7820" y="34963"/>
                    <a:pt x="17469" y="34963"/>
                  </a:cubicBezTo>
                  <a:cubicBezTo>
                    <a:pt x="27118" y="34963"/>
                    <a:pt x="34963" y="27143"/>
                    <a:pt x="34963" y="17494"/>
                  </a:cubicBezTo>
                  <a:cubicBezTo>
                    <a:pt x="34963" y="7845"/>
                    <a:pt x="27118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54"/>
            <p:cNvSpPr/>
            <p:nvPr/>
          </p:nvSpPr>
          <p:spPr>
            <a:xfrm>
              <a:off x="4881725" y="2387875"/>
              <a:ext cx="853425" cy="674625"/>
            </a:xfrm>
            <a:custGeom>
              <a:rect b="b" l="l" r="r" t="t"/>
              <a:pathLst>
                <a:path extrusionOk="0" h="26985" w="34137">
                  <a:moveTo>
                    <a:pt x="17269" y="0"/>
                  </a:moveTo>
                  <a:cubicBezTo>
                    <a:pt x="8472" y="0"/>
                    <a:pt x="1204" y="6542"/>
                    <a:pt x="1" y="15013"/>
                  </a:cubicBezTo>
                  <a:cubicBezTo>
                    <a:pt x="1931" y="15088"/>
                    <a:pt x="4462" y="15013"/>
                    <a:pt x="5440" y="16341"/>
                  </a:cubicBezTo>
                  <a:cubicBezTo>
                    <a:pt x="7008" y="18495"/>
                    <a:pt x="6478" y="22112"/>
                    <a:pt x="8850" y="22112"/>
                  </a:cubicBezTo>
                  <a:cubicBezTo>
                    <a:pt x="9018" y="22112"/>
                    <a:pt x="9200" y="22094"/>
                    <a:pt x="9399" y="22056"/>
                  </a:cubicBezTo>
                  <a:cubicBezTo>
                    <a:pt x="12349" y="21495"/>
                    <a:pt x="16793" y="19796"/>
                    <a:pt x="18902" y="19796"/>
                  </a:cubicBezTo>
                  <a:cubicBezTo>
                    <a:pt x="18961" y="19796"/>
                    <a:pt x="19018" y="19797"/>
                    <a:pt x="19074" y="19800"/>
                  </a:cubicBezTo>
                  <a:cubicBezTo>
                    <a:pt x="21104" y="19875"/>
                    <a:pt x="22432" y="24437"/>
                    <a:pt x="24487" y="26517"/>
                  </a:cubicBezTo>
                  <a:cubicBezTo>
                    <a:pt x="24810" y="26844"/>
                    <a:pt x="25109" y="26984"/>
                    <a:pt x="25390" y="26984"/>
                  </a:cubicBezTo>
                  <a:cubicBezTo>
                    <a:pt x="26873" y="26984"/>
                    <a:pt x="27869" y="23067"/>
                    <a:pt x="29450" y="22056"/>
                  </a:cubicBezTo>
                  <a:cubicBezTo>
                    <a:pt x="31304" y="20853"/>
                    <a:pt x="34136" y="14286"/>
                    <a:pt x="32106" y="12958"/>
                  </a:cubicBezTo>
                  <a:cubicBezTo>
                    <a:pt x="30051" y="11630"/>
                    <a:pt x="27244" y="8948"/>
                    <a:pt x="28197" y="6792"/>
                  </a:cubicBezTo>
                  <a:cubicBezTo>
                    <a:pt x="28472" y="6191"/>
                    <a:pt x="29074" y="5690"/>
                    <a:pt x="29725" y="5239"/>
                  </a:cubicBezTo>
                  <a:cubicBezTo>
                    <a:pt x="26567" y="2005"/>
                    <a:pt x="22156" y="0"/>
                    <a:pt x="1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54"/>
            <p:cNvSpPr/>
            <p:nvPr/>
          </p:nvSpPr>
          <p:spPr>
            <a:xfrm>
              <a:off x="5011425" y="2387875"/>
              <a:ext cx="511325" cy="495050"/>
            </a:xfrm>
            <a:custGeom>
              <a:rect b="b" l="l" r="r" t="t"/>
              <a:pathLst>
                <a:path extrusionOk="0" h="19802" w="20453">
                  <a:moveTo>
                    <a:pt x="12081" y="0"/>
                  </a:moveTo>
                  <a:cubicBezTo>
                    <a:pt x="7620" y="0"/>
                    <a:pt x="3560" y="1705"/>
                    <a:pt x="477" y="4462"/>
                  </a:cubicBezTo>
                  <a:cubicBezTo>
                    <a:pt x="1" y="5640"/>
                    <a:pt x="277" y="6567"/>
                    <a:pt x="1555" y="6792"/>
                  </a:cubicBezTo>
                  <a:cubicBezTo>
                    <a:pt x="4412" y="7294"/>
                    <a:pt x="8121" y="8973"/>
                    <a:pt x="6267" y="10652"/>
                  </a:cubicBezTo>
                  <a:cubicBezTo>
                    <a:pt x="4412" y="12356"/>
                    <a:pt x="2432" y="11805"/>
                    <a:pt x="3510" y="14111"/>
                  </a:cubicBezTo>
                  <a:cubicBezTo>
                    <a:pt x="4576" y="16392"/>
                    <a:pt x="5274" y="19801"/>
                    <a:pt x="8031" y="19801"/>
                  </a:cubicBezTo>
                  <a:cubicBezTo>
                    <a:pt x="8061" y="19801"/>
                    <a:pt x="8091" y="19801"/>
                    <a:pt x="8121" y="19800"/>
                  </a:cubicBezTo>
                  <a:cubicBezTo>
                    <a:pt x="10953" y="19700"/>
                    <a:pt x="13084" y="15439"/>
                    <a:pt x="14587" y="13058"/>
                  </a:cubicBezTo>
                  <a:cubicBezTo>
                    <a:pt x="16091" y="10652"/>
                    <a:pt x="17971" y="11855"/>
                    <a:pt x="18848" y="9173"/>
                  </a:cubicBezTo>
                  <a:cubicBezTo>
                    <a:pt x="19725" y="6492"/>
                    <a:pt x="20452" y="4462"/>
                    <a:pt x="17695" y="4186"/>
                  </a:cubicBezTo>
                  <a:cubicBezTo>
                    <a:pt x="17423" y="4161"/>
                    <a:pt x="17159" y="4151"/>
                    <a:pt x="16906" y="4151"/>
                  </a:cubicBezTo>
                  <a:cubicBezTo>
                    <a:pt x="15645" y="4151"/>
                    <a:pt x="14622" y="4406"/>
                    <a:pt x="13852" y="4406"/>
                  </a:cubicBezTo>
                  <a:cubicBezTo>
                    <a:pt x="13211" y="4406"/>
                    <a:pt x="12744" y="4230"/>
                    <a:pt x="12457" y="3584"/>
                  </a:cubicBezTo>
                  <a:cubicBezTo>
                    <a:pt x="11956" y="2432"/>
                    <a:pt x="12432" y="1203"/>
                    <a:pt x="12933" y="51"/>
                  </a:cubicBezTo>
                  <a:cubicBezTo>
                    <a:pt x="12633" y="51"/>
                    <a:pt x="12382" y="0"/>
                    <a:pt x="12081" y="0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54"/>
            <p:cNvSpPr/>
            <p:nvPr/>
          </p:nvSpPr>
          <p:spPr>
            <a:xfrm>
              <a:off x="5453575" y="2644250"/>
              <a:ext cx="297225" cy="386575"/>
            </a:xfrm>
            <a:custGeom>
              <a:rect b="b" l="l" r="r" t="t"/>
              <a:pathLst>
                <a:path extrusionOk="0" h="15463" w="11889">
                  <a:moveTo>
                    <a:pt x="9459" y="1"/>
                  </a:moveTo>
                  <a:cubicBezTo>
                    <a:pt x="9239" y="1"/>
                    <a:pt x="9012" y="15"/>
                    <a:pt x="8781" y="46"/>
                  </a:cubicBezTo>
                  <a:cubicBezTo>
                    <a:pt x="5799" y="472"/>
                    <a:pt x="2616" y="497"/>
                    <a:pt x="3217" y="3605"/>
                  </a:cubicBezTo>
                  <a:cubicBezTo>
                    <a:pt x="3819" y="6688"/>
                    <a:pt x="4821" y="9269"/>
                    <a:pt x="3217" y="9545"/>
                  </a:cubicBezTo>
                  <a:cubicBezTo>
                    <a:pt x="3093" y="9564"/>
                    <a:pt x="2967" y="9573"/>
                    <a:pt x="2839" y="9573"/>
                  </a:cubicBezTo>
                  <a:cubicBezTo>
                    <a:pt x="1961" y="9573"/>
                    <a:pt x="1025" y="9173"/>
                    <a:pt x="517" y="9173"/>
                  </a:cubicBezTo>
                  <a:cubicBezTo>
                    <a:pt x="142" y="9173"/>
                    <a:pt x="0" y="9391"/>
                    <a:pt x="285" y="10147"/>
                  </a:cubicBezTo>
                  <a:cubicBezTo>
                    <a:pt x="987" y="12101"/>
                    <a:pt x="2390" y="13881"/>
                    <a:pt x="3719" y="14407"/>
                  </a:cubicBezTo>
                  <a:cubicBezTo>
                    <a:pt x="5047" y="14934"/>
                    <a:pt x="6375" y="15385"/>
                    <a:pt x="7102" y="15460"/>
                  </a:cubicBezTo>
                  <a:cubicBezTo>
                    <a:pt x="7114" y="15462"/>
                    <a:pt x="7126" y="15462"/>
                    <a:pt x="7138" y="15462"/>
                  </a:cubicBezTo>
                  <a:cubicBezTo>
                    <a:pt x="7851" y="15462"/>
                    <a:pt x="9213" y="12653"/>
                    <a:pt x="11012" y="12653"/>
                  </a:cubicBezTo>
                  <a:cubicBezTo>
                    <a:pt x="11563" y="10949"/>
                    <a:pt x="11889" y="9119"/>
                    <a:pt x="11889" y="7239"/>
                  </a:cubicBezTo>
                  <a:cubicBezTo>
                    <a:pt x="11889" y="4683"/>
                    <a:pt x="11313" y="2252"/>
                    <a:pt x="10335" y="71"/>
                  </a:cubicBezTo>
                  <a:cubicBezTo>
                    <a:pt x="10058" y="28"/>
                    <a:pt x="9765" y="1"/>
                    <a:pt x="945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54"/>
            <p:cNvSpPr/>
            <p:nvPr/>
          </p:nvSpPr>
          <p:spPr>
            <a:xfrm>
              <a:off x="4896150" y="2939125"/>
              <a:ext cx="609050" cy="322850"/>
            </a:xfrm>
            <a:custGeom>
              <a:rect b="b" l="l" r="r" t="t"/>
              <a:pathLst>
                <a:path extrusionOk="0" h="12914" w="24362">
                  <a:moveTo>
                    <a:pt x="2449" y="1"/>
                  </a:moveTo>
                  <a:cubicBezTo>
                    <a:pt x="1605" y="1"/>
                    <a:pt x="763" y="234"/>
                    <a:pt x="0" y="557"/>
                  </a:cubicBezTo>
                  <a:cubicBezTo>
                    <a:pt x="2181" y="7700"/>
                    <a:pt x="8848" y="12913"/>
                    <a:pt x="16692" y="12913"/>
                  </a:cubicBezTo>
                  <a:cubicBezTo>
                    <a:pt x="19449" y="12913"/>
                    <a:pt x="22056" y="12261"/>
                    <a:pt x="24361" y="11134"/>
                  </a:cubicBezTo>
                  <a:cubicBezTo>
                    <a:pt x="23234" y="10833"/>
                    <a:pt x="21630" y="10607"/>
                    <a:pt x="21153" y="9805"/>
                  </a:cubicBezTo>
                  <a:cubicBezTo>
                    <a:pt x="20176" y="8126"/>
                    <a:pt x="21780" y="7474"/>
                    <a:pt x="21153" y="4918"/>
                  </a:cubicBezTo>
                  <a:cubicBezTo>
                    <a:pt x="20527" y="2337"/>
                    <a:pt x="19299" y="3239"/>
                    <a:pt x="17168" y="1459"/>
                  </a:cubicBezTo>
                  <a:cubicBezTo>
                    <a:pt x="16653" y="1029"/>
                    <a:pt x="16143" y="843"/>
                    <a:pt x="15653" y="843"/>
                  </a:cubicBezTo>
                  <a:cubicBezTo>
                    <a:pt x="14117" y="843"/>
                    <a:pt x="12771" y="2662"/>
                    <a:pt x="12030" y="4467"/>
                  </a:cubicBezTo>
                  <a:cubicBezTo>
                    <a:pt x="11784" y="5061"/>
                    <a:pt x="11397" y="5311"/>
                    <a:pt x="10915" y="5311"/>
                  </a:cubicBezTo>
                  <a:cubicBezTo>
                    <a:pt x="9486" y="5311"/>
                    <a:pt x="7219" y="3114"/>
                    <a:pt x="5289" y="1184"/>
                  </a:cubicBezTo>
                  <a:cubicBezTo>
                    <a:pt x="4424" y="319"/>
                    <a:pt x="3436" y="1"/>
                    <a:pt x="244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54"/>
            <p:cNvSpPr/>
            <p:nvPr/>
          </p:nvSpPr>
          <p:spPr>
            <a:xfrm>
              <a:off x="5159300" y="2454100"/>
              <a:ext cx="224975" cy="353875"/>
            </a:xfrm>
            <a:custGeom>
              <a:rect b="b" l="l" r="r" t="t"/>
              <a:pathLst>
                <a:path extrusionOk="0" h="14155" w="8999">
                  <a:moveTo>
                    <a:pt x="4556" y="1"/>
                  </a:moveTo>
                  <a:cubicBezTo>
                    <a:pt x="4412" y="1"/>
                    <a:pt x="4240" y="11"/>
                    <a:pt x="4036" y="33"/>
                  </a:cubicBezTo>
                  <a:cubicBezTo>
                    <a:pt x="1680" y="309"/>
                    <a:pt x="176" y="209"/>
                    <a:pt x="76" y="1186"/>
                  </a:cubicBezTo>
                  <a:cubicBezTo>
                    <a:pt x="1" y="2163"/>
                    <a:pt x="1053" y="4118"/>
                    <a:pt x="2031" y="5046"/>
                  </a:cubicBezTo>
                  <a:cubicBezTo>
                    <a:pt x="3008" y="5973"/>
                    <a:pt x="3635" y="8404"/>
                    <a:pt x="2557" y="9457"/>
                  </a:cubicBezTo>
                  <a:cubicBezTo>
                    <a:pt x="1129" y="10835"/>
                    <a:pt x="1" y="11211"/>
                    <a:pt x="1580" y="12640"/>
                  </a:cubicBezTo>
                  <a:cubicBezTo>
                    <a:pt x="2492" y="13438"/>
                    <a:pt x="2950" y="14155"/>
                    <a:pt x="3434" y="14155"/>
                  </a:cubicBezTo>
                  <a:cubicBezTo>
                    <a:pt x="3801" y="14155"/>
                    <a:pt x="4182" y="13742"/>
                    <a:pt x="4788" y="12640"/>
                  </a:cubicBezTo>
                  <a:cubicBezTo>
                    <a:pt x="6166" y="10058"/>
                    <a:pt x="7344" y="8880"/>
                    <a:pt x="7971" y="7602"/>
                  </a:cubicBezTo>
                  <a:cubicBezTo>
                    <a:pt x="8597" y="6324"/>
                    <a:pt x="8998" y="4444"/>
                    <a:pt x="7520" y="4143"/>
                  </a:cubicBezTo>
                  <a:cubicBezTo>
                    <a:pt x="6041" y="3843"/>
                    <a:pt x="4863" y="4194"/>
                    <a:pt x="4687" y="2615"/>
                  </a:cubicBezTo>
                  <a:cubicBezTo>
                    <a:pt x="4527" y="1151"/>
                    <a:pt x="6057" y="1"/>
                    <a:pt x="455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54"/>
            <p:cNvSpPr/>
            <p:nvPr/>
          </p:nvSpPr>
          <p:spPr>
            <a:xfrm>
              <a:off x="5386800" y="2744225"/>
              <a:ext cx="73900" cy="54075"/>
            </a:xfrm>
            <a:custGeom>
              <a:rect b="b" l="l" r="r" t="t"/>
              <a:pathLst>
                <a:path extrusionOk="0" h="2163" w="2956">
                  <a:moveTo>
                    <a:pt x="973" y="0"/>
                  </a:moveTo>
                  <a:cubicBezTo>
                    <a:pt x="35" y="0"/>
                    <a:pt x="1" y="2163"/>
                    <a:pt x="901" y="2163"/>
                  </a:cubicBezTo>
                  <a:cubicBezTo>
                    <a:pt x="1978" y="2163"/>
                    <a:pt x="2956" y="1185"/>
                    <a:pt x="1527" y="208"/>
                  </a:cubicBezTo>
                  <a:cubicBezTo>
                    <a:pt x="1317" y="62"/>
                    <a:pt x="1132" y="0"/>
                    <a:pt x="973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54"/>
            <p:cNvSpPr/>
            <p:nvPr/>
          </p:nvSpPr>
          <p:spPr>
            <a:xfrm>
              <a:off x="4970275" y="2601850"/>
              <a:ext cx="91300" cy="88200"/>
            </a:xfrm>
            <a:custGeom>
              <a:rect b="b" l="l" r="r" t="t"/>
              <a:pathLst>
                <a:path extrusionOk="0" h="3528" w="3652">
                  <a:moveTo>
                    <a:pt x="1971" y="0"/>
                  </a:moveTo>
                  <a:cubicBezTo>
                    <a:pt x="1052" y="0"/>
                    <a:pt x="1" y="864"/>
                    <a:pt x="18" y="1692"/>
                  </a:cubicBezTo>
                  <a:cubicBezTo>
                    <a:pt x="18" y="2641"/>
                    <a:pt x="642" y="3528"/>
                    <a:pt x="1336" y="3528"/>
                  </a:cubicBezTo>
                  <a:cubicBezTo>
                    <a:pt x="1521" y="3528"/>
                    <a:pt x="1712" y="3464"/>
                    <a:pt x="1898" y="3321"/>
                  </a:cubicBezTo>
                  <a:cubicBezTo>
                    <a:pt x="2775" y="2645"/>
                    <a:pt x="3652" y="1717"/>
                    <a:pt x="3025" y="614"/>
                  </a:cubicBezTo>
                  <a:cubicBezTo>
                    <a:pt x="2775" y="177"/>
                    <a:pt x="2387" y="0"/>
                    <a:pt x="1971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54"/>
            <p:cNvSpPr/>
            <p:nvPr/>
          </p:nvSpPr>
          <p:spPr>
            <a:xfrm>
              <a:off x="5477600" y="3095475"/>
              <a:ext cx="87400" cy="55100"/>
            </a:xfrm>
            <a:custGeom>
              <a:rect b="b" l="l" r="r" t="t"/>
              <a:pathLst>
                <a:path extrusionOk="0" h="2204" w="3496">
                  <a:moveTo>
                    <a:pt x="3155" y="1"/>
                  </a:moveTo>
                  <a:cubicBezTo>
                    <a:pt x="2775" y="1"/>
                    <a:pt x="2118" y="334"/>
                    <a:pt x="1605" y="719"/>
                  </a:cubicBezTo>
                  <a:cubicBezTo>
                    <a:pt x="828" y="1296"/>
                    <a:pt x="1" y="2123"/>
                    <a:pt x="978" y="2198"/>
                  </a:cubicBezTo>
                  <a:cubicBezTo>
                    <a:pt x="1018" y="2202"/>
                    <a:pt x="1058" y="2204"/>
                    <a:pt x="1099" y="2204"/>
                  </a:cubicBezTo>
                  <a:cubicBezTo>
                    <a:pt x="2088" y="2204"/>
                    <a:pt x="3363" y="1066"/>
                    <a:pt x="3459" y="368"/>
                  </a:cubicBezTo>
                  <a:cubicBezTo>
                    <a:pt x="3495" y="106"/>
                    <a:pt x="3369" y="1"/>
                    <a:pt x="315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54"/>
            <p:cNvSpPr/>
            <p:nvPr/>
          </p:nvSpPr>
          <p:spPr>
            <a:xfrm>
              <a:off x="4966325" y="3037325"/>
              <a:ext cx="392250" cy="224000"/>
            </a:xfrm>
            <a:custGeom>
              <a:rect b="b" l="l" r="r" t="t"/>
              <a:pathLst>
                <a:path extrusionOk="0" h="8960" w="15690">
                  <a:moveTo>
                    <a:pt x="566" y="1"/>
                  </a:moveTo>
                  <a:cubicBezTo>
                    <a:pt x="356" y="1"/>
                    <a:pt x="218" y="155"/>
                    <a:pt x="176" y="539"/>
                  </a:cubicBezTo>
                  <a:cubicBezTo>
                    <a:pt x="0" y="1993"/>
                    <a:pt x="1905" y="3972"/>
                    <a:pt x="3534" y="5551"/>
                  </a:cubicBezTo>
                  <a:cubicBezTo>
                    <a:pt x="6291" y="7582"/>
                    <a:pt x="9650" y="8835"/>
                    <a:pt x="13309" y="8960"/>
                  </a:cubicBezTo>
                  <a:cubicBezTo>
                    <a:pt x="14737" y="8534"/>
                    <a:pt x="15690" y="7055"/>
                    <a:pt x="15414" y="5877"/>
                  </a:cubicBezTo>
                  <a:cubicBezTo>
                    <a:pt x="15063" y="4298"/>
                    <a:pt x="14787" y="4449"/>
                    <a:pt x="15063" y="2694"/>
                  </a:cubicBezTo>
                  <a:cubicBezTo>
                    <a:pt x="15339" y="940"/>
                    <a:pt x="14361" y="1441"/>
                    <a:pt x="13033" y="990"/>
                  </a:cubicBezTo>
                  <a:cubicBezTo>
                    <a:pt x="12853" y="932"/>
                    <a:pt x="12694" y="905"/>
                    <a:pt x="12551" y="905"/>
                  </a:cubicBezTo>
                  <a:cubicBezTo>
                    <a:pt x="11637" y="905"/>
                    <a:pt x="11360" y="2019"/>
                    <a:pt x="10276" y="3471"/>
                  </a:cubicBezTo>
                  <a:cubicBezTo>
                    <a:pt x="9931" y="3943"/>
                    <a:pt x="9429" y="4128"/>
                    <a:pt x="8845" y="4128"/>
                  </a:cubicBezTo>
                  <a:cubicBezTo>
                    <a:pt x="7351" y="4128"/>
                    <a:pt x="5318" y="2921"/>
                    <a:pt x="3985" y="2218"/>
                  </a:cubicBezTo>
                  <a:cubicBezTo>
                    <a:pt x="2582" y="1497"/>
                    <a:pt x="1221" y="1"/>
                    <a:pt x="56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54"/>
            <p:cNvSpPr/>
            <p:nvPr/>
          </p:nvSpPr>
          <p:spPr>
            <a:xfrm>
              <a:off x="5548400" y="2691750"/>
              <a:ext cx="202400" cy="260600"/>
            </a:xfrm>
            <a:custGeom>
              <a:rect b="b" l="l" r="r" t="t"/>
              <a:pathLst>
                <a:path extrusionOk="0" h="10424" w="8096">
                  <a:moveTo>
                    <a:pt x="7319" y="226"/>
                  </a:moveTo>
                  <a:cubicBezTo>
                    <a:pt x="7144" y="252"/>
                    <a:pt x="6918" y="302"/>
                    <a:pt x="6667" y="377"/>
                  </a:cubicBezTo>
                  <a:cubicBezTo>
                    <a:pt x="4362" y="1079"/>
                    <a:pt x="3309" y="1"/>
                    <a:pt x="3209" y="2683"/>
                  </a:cubicBezTo>
                  <a:cubicBezTo>
                    <a:pt x="3134" y="5339"/>
                    <a:pt x="2682" y="8698"/>
                    <a:pt x="2682" y="8698"/>
                  </a:cubicBezTo>
                  <a:cubicBezTo>
                    <a:pt x="1179" y="9324"/>
                    <a:pt x="1" y="9876"/>
                    <a:pt x="1003" y="10277"/>
                  </a:cubicBezTo>
                  <a:cubicBezTo>
                    <a:pt x="1269" y="10376"/>
                    <a:pt x="1521" y="10423"/>
                    <a:pt x="1779" y="10423"/>
                  </a:cubicBezTo>
                  <a:cubicBezTo>
                    <a:pt x="2495" y="10423"/>
                    <a:pt x="3260" y="10064"/>
                    <a:pt x="4512" y="9475"/>
                  </a:cubicBezTo>
                  <a:cubicBezTo>
                    <a:pt x="6041" y="8773"/>
                    <a:pt x="6843" y="8923"/>
                    <a:pt x="7745" y="8773"/>
                  </a:cubicBezTo>
                  <a:cubicBezTo>
                    <a:pt x="7971" y="7645"/>
                    <a:pt x="8096" y="6517"/>
                    <a:pt x="8096" y="5339"/>
                  </a:cubicBezTo>
                  <a:cubicBezTo>
                    <a:pt x="8096" y="3560"/>
                    <a:pt x="7820" y="1856"/>
                    <a:pt x="7319" y="226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54"/>
            <p:cNvSpPr/>
            <p:nvPr/>
          </p:nvSpPr>
          <p:spPr>
            <a:xfrm>
              <a:off x="5017075" y="2429225"/>
              <a:ext cx="733725" cy="832750"/>
            </a:xfrm>
            <a:custGeom>
              <a:rect b="b" l="l" r="r" t="t"/>
              <a:pathLst>
                <a:path extrusionOk="0" h="33310" w="29349">
                  <a:moveTo>
                    <a:pt x="19224" y="1"/>
                  </a:moveTo>
                  <a:lnTo>
                    <a:pt x="19224" y="1"/>
                  </a:lnTo>
                  <a:cubicBezTo>
                    <a:pt x="22657" y="3184"/>
                    <a:pt x="24813" y="7720"/>
                    <a:pt x="24813" y="12783"/>
                  </a:cubicBezTo>
                  <a:cubicBezTo>
                    <a:pt x="24813" y="22432"/>
                    <a:pt x="16993" y="30251"/>
                    <a:pt x="7344" y="30251"/>
                  </a:cubicBezTo>
                  <a:cubicBezTo>
                    <a:pt x="4712" y="30251"/>
                    <a:pt x="2231" y="29675"/>
                    <a:pt x="0" y="28622"/>
                  </a:cubicBezTo>
                  <a:lnTo>
                    <a:pt x="0" y="28622"/>
                  </a:lnTo>
                  <a:cubicBezTo>
                    <a:pt x="3108" y="31530"/>
                    <a:pt x="7269" y="33309"/>
                    <a:pt x="11855" y="33309"/>
                  </a:cubicBezTo>
                  <a:cubicBezTo>
                    <a:pt x="21504" y="33309"/>
                    <a:pt x="29349" y="25489"/>
                    <a:pt x="29349" y="15840"/>
                  </a:cubicBezTo>
                  <a:cubicBezTo>
                    <a:pt x="29349" y="8798"/>
                    <a:pt x="25189" y="2783"/>
                    <a:pt x="19224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9" name="Google Shape;2399;p54"/>
          <p:cNvGrpSpPr/>
          <p:nvPr/>
        </p:nvGrpSpPr>
        <p:grpSpPr>
          <a:xfrm rot="8419">
            <a:off x="8177859" y="562298"/>
            <a:ext cx="413255" cy="411715"/>
            <a:chOff x="4134250" y="882850"/>
            <a:chExt cx="843375" cy="844025"/>
          </a:xfrm>
        </p:grpSpPr>
        <p:sp>
          <p:nvSpPr>
            <p:cNvPr id="2400" name="Google Shape;2400;p54"/>
            <p:cNvSpPr/>
            <p:nvPr/>
          </p:nvSpPr>
          <p:spPr>
            <a:xfrm>
              <a:off x="4134250" y="882850"/>
              <a:ext cx="843375" cy="844025"/>
            </a:xfrm>
            <a:custGeom>
              <a:rect b="b" l="l" r="r" t="t"/>
              <a:pathLst>
                <a:path extrusionOk="0" h="33761" w="33735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54"/>
            <p:cNvSpPr/>
            <p:nvPr/>
          </p:nvSpPr>
          <p:spPr>
            <a:xfrm>
              <a:off x="4752650" y="944875"/>
              <a:ext cx="224975" cy="670475"/>
            </a:xfrm>
            <a:custGeom>
              <a:rect b="b" l="l" r="r" t="t"/>
              <a:pathLst>
                <a:path extrusionOk="0" h="26819" w="8999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54"/>
            <p:cNvSpPr/>
            <p:nvPr/>
          </p:nvSpPr>
          <p:spPr>
            <a:xfrm>
              <a:off x="4350400" y="882850"/>
              <a:ext cx="397275" cy="844025"/>
            </a:xfrm>
            <a:custGeom>
              <a:rect b="b" l="l" r="r" t="t"/>
              <a:pathLst>
                <a:path extrusionOk="0" h="33761" w="15891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54"/>
            <p:cNvSpPr/>
            <p:nvPr/>
          </p:nvSpPr>
          <p:spPr>
            <a:xfrm>
              <a:off x="4483225" y="882850"/>
              <a:ext cx="139975" cy="844025"/>
            </a:xfrm>
            <a:custGeom>
              <a:rect b="b" l="l" r="r" t="t"/>
              <a:pathLst>
                <a:path extrusionOk="0" h="33761" w="5599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54"/>
            <p:cNvSpPr/>
            <p:nvPr/>
          </p:nvSpPr>
          <p:spPr>
            <a:xfrm>
              <a:off x="4270825" y="927350"/>
              <a:ext cx="706800" cy="799525"/>
            </a:xfrm>
            <a:custGeom>
              <a:rect b="b" l="l" r="r" t="t"/>
              <a:pathLst>
                <a:path extrusionOk="0" h="31981" w="28272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6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2405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p55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7" name="Google Shape;2407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8" name="Google Shape;2408;p55"/>
          <p:cNvSpPr txBox="1"/>
          <p:nvPr>
            <p:ph type="title"/>
          </p:nvPr>
        </p:nvSpPr>
        <p:spPr>
          <a:xfrm>
            <a:off x="1135200" y="431350"/>
            <a:ext cx="68736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09" name="Google Shape;2409;p55"/>
          <p:cNvSpPr/>
          <p:nvPr/>
        </p:nvSpPr>
        <p:spPr>
          <a:xfrm>
            <a:off x="5130000" y="1538413"/>
            <a:ext cx="3305400" cy="1161900"/>
          </a:xfrm>
          <a:prstGeom prst="roundRect">
            <a:avLst>
              <a:gd fmla="val 16667" name="adj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0" name="Google Shape;2410;p55"/>
          <p:cNvSpPr/>
          <p:nvPr/>
        </p:nvSpPr>
        <p:spPr>
          <a:xfrm>
            <a:off x="708600" y="1538425"/>
            <a:ext cx="3305400" cy="1161900"/>
          </a:xfrm>
          <a:prstGeom prst="roundRect">
            <a:avLst>
              <a:gd fmla="val 16667" name="adj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1" name="Google Shape;2411;p55"/>
          <p:cNvSpPr/>
          <p:nvPr/>
        </p:nvSpPr>
        <p:spPr>
          <a:xfrm>
            <a:off x="708600" y="3353925"/>
            <a:ext cx="3305400" cy="1161900"/>
          </a:xfrm>
          <a:prstGeom prst="roundRect">
            <a:avLst>
              <a:gd fmla="val 16667" name="adj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2" name="Google Shape;2412;p55"/>
          <p:cNvSpPr/>
          <p:nvPr/>
        </p:nvSpPr>
        <p:spPr>
          <a:xfrm>
            <a:off x="5130000" y="3353925"/>
            <a:ext cx="3305400" cy="1161900"/>
          </a:xfrm>
          <a:prstGeom prst="roundRect">
            <a:avLst>
              <a:gd fmla="val 16667" name="adj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3" name="Google Shape;2413;p55"/>
          <p:cNvSpPr txBox="1"/>
          <p:nvPr>
            <p:ph idx="1" type="subTitle"/>
          </p:nvPr>
        </p:nvSpPr>
        <p:spPr>
          <a:xfrm>
            <a:off x="1686250" y="2060813"/>
            <a:ext cx="2198700" cy="52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14" name="Google Shape;2414;p55"/>
          <p:cNvSpPr txBox="1"/>
          <p:nvPr>
            <p:ph idx="2" type="title"/>
          </p:nvPr>
        </p:nvSpPr>
        <p:spPr>
          <a:xfrm>
            <a:off x="1686250" y="1645788"/>
            <a:ext cx="21987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15" name="Google Shape;2415;p55"/>
          <p:cNvSpPr txBox="1"/>
          <p:nvPr>
            <p:ph idx="3" type="subTitle"/>
          </p:nvPr>
        </p:nvSpPr>
        <p:spPr>
          <a:xfrm>
            <a:off x="6095325" y="2060813"/>
            <a:ext cx="2198700" cy="52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16" name="Google Shape;2416;p55"/>
          <p:cNvSpPr txBox="1"/>
          <p:nvPr>
            <p:ph idx="4" type="title"/>
          </p:nvPr>
        </p:nvSpPr>
        <p:spPr>
          <a:xfrm>
            <a:off x="6095325" y="1645788"/>
            <a:ext cx="21987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17" name="Google Shape;2417;p55"/>
          <p:cNvSpPr txBox="1"/>
          <p:nvPr>
            <p:ph idx="5" type="subTitle"/>
          </p:nvPr>
        </p:nvSpPr>
        <p:spPr>
          <a:xfrm>
            <a:off x="1686238" y="3876538"/>
            <a:ext cx="2198700" cy="52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18" name="Google Shape;2418;p55"/>
          <p:cNvSpPr txBox="1"/>
          <p:nvPr>
            <p:ph idx="6" type="title"/>
          </p:nvPr>
        </p:nvSpPr>
        <p:spPr>
          <a:xfrm>
            <a:off x="1686238" y="3452963"/>
            <a:ext cx="21987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19" name="Google Shape;2419;p55"/>
          <p:cNvSpPr txBox="1"/>
          <p:nvPr>
            <p:ph idx="7" type="subTitle"/>
          </p:nvPr>
        </p:nvSpPr>
        <p:spPr>
          <a:xfrm>
            <a:off x="6095313" y="3876538"/>
            <a:ext cx="2198700" cy="52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20" name="Google Shape;2420;p55"/>
          <p:cNvSpPr txBox="1"/>
          <p:nvPr>
            <p:ph idx="8" type="title"/>
          </p:nvPr>
        </p:nvSpPr>
        <p:spPr>
          <a:xfrm>
            <a:off x="6095313" y="3452963"/>
            <a:ext cx="21987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421" name="Google Shape;2421;p55"/>
          <p:cNvGrpSpPr/>
          <p:nvPr/>
        </p:nvGrpSpPr>
        <p:grpSpPr>
          <a:xfrm flipH="1">
            <a:off x="67046" y="1212064"/>
            <a:ext cx="193699" cy="185318"/>
            <a:chOff x="3483800" y="1530650"/>
            <a:chExt cx="1459674" cy="1397574"/>
          </a:xfrm>
        </p:grpSpPr>
        <p:sp>
          <p:nvSpPr>
            <p:cNvPr id="2422" name="Google Shape;2422;p55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55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55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55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55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55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55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5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5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31" name="Google Shape;2431;p55"/>
          <p:cNvGrpSpPr/>
          <p:nvPr/>
        </p:nvGrpSpPr>
        <p:grpSpPr>
          <a:xfrm flipH="1">
            <a:off x="8629015" y="4491897"/>
            <a:ext cx="318260" cy="295560"/>
            <a:chOff x="3931664" y="3196564"/>
            <a:chExt cx="819834" cy="761359"/>
          </a:xfrm>
        </p:grpSpPr>
        <p:sp>
          <p:nvSpPr>
            <p:cNvPr id="2432" name="Google Shape;2432;p55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55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55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35" name="Google Shape;2435;p55"/>
          <p:cNvGrpSpPr/>
          <p:nvPr/>
        </p:nvGrpSpPr>
        <p:grpSpPr>
          <a:xfrm flipH="1">
            <a:off x="-67743" y="586194"/>
            <a:ext cx="351053" cy="326014"/>
            <a:chOff x="3931664" y="3196564"/>
            <a:chExt cx="819834" cy="761359"/>
          </a:xfrm>
        </p:grpSpPr>
        <p:sp>
          <p:nvSpPr>
            <p:cNvPr id="2436" name="Google Shape;2436;p55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55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55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39" name="Google Shape;2439;p55"/>
          <p:cNvGrpSpPr/>
          <p:nvPr/>
        </p:nvGrpSpPr>
        <p:grpSpPr>
          <a:xfrm flipH="1">
            <a:off x="8691296" y="2386439"/>
            <a:ext cx="193699" cy="185318"/>
            <a:chOff x="3483800" y="1530650"/>
            <a:chExt cx="1459674" cy="1397574"/>
          </a:xfrm>
        </p:grpSpPr>
        <p:sp>
          <p:nvSpPr>
            <p:cNvPr id="2440" name="Google Shape;2440;p55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55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55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55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55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55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55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5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5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9" name="Google Shape;2449;p55"/>
          <p:cNvGrpSpPr/>
          <p:nvPr/>
        </p:nvGrpSpPr>
        <p:grpSpPr>
          <a:xfrm flipH="1">
            <a:off x="7828954" y="4747047"/>
            <a:ext cx="117212" cy="111946"/>
            <a:chOff x="3483800" y="1530650"/>
            <a:chExt cx="1459674" cy="1397574"/>
          </a:xfrm>
        </p:grpSpPr>
        <p:sp>
          <p:nvSpPr>
            <p:cNvPr id="2450" name="Google Shape;2450;p55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55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55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55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55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5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5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55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55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9" name="Google Shape;2459;p55"/>
          <p:cNvGrpSpPr/>
          <p:nvPr/>
        </p:nvGrpSpPr>
        <p:grpSpPr>
          <a:xfrm flipH="1">
            <a:off x="623146" y="4710364"/>
            <a:ext cx="193699" cy="185318"/>
            <a:chOff x="3483800" y="1530650"/>
            <a:chExt cx="1459674" cy="1397574"/>
          </a:xfrm>
        </p:grpSpPr>
        <p:sp>
          <p:nvSpPr>
            <p:cNvPr id="2460" name="Google Shape;2460;p55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55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55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55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55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55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55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5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5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9" name="Google Shape;2469;p55"/>
          <p:cNvGrpSpPr/>
          <p:nvPr/>
        </p:nvGrpSpPr>
        <p:grpSpPr>
          <a:xfrm flipH="1">
            <a:off x="8533957" y="213994"/>
            <a:ext cx="351053" cy="326014"/>
            <a:chOff x="3931664" y="3196564"/>
            <a:chExt cx="819834" cy="761359"/>
          </a:xfrm>
        </p:grpSpPr>
        <p:sp>
          <p:nvSpPr>
            <p:cNvPr id="2470" name="Google Shape;2470;p55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55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55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2473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Google Shape;2474;p56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5" name="Google Shape;2475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6" name="Google Shape;2476;p56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77" name="Google Shape;2477;p56"/>
          <p:cNvSpPr txBox="1"/>
          <p:nvPr>
            <p:ph idx="1" type="subTitle"/>
          </p:nvPr>
        </p:nvSpPr>
        <p:spPr>
          <a:xfrm>
            <a:off x="3472650" y="2411050"/>
            <a:ext cx="2198700" cy="52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78" name="Google Shape;2478;p56"/>
          <p:cNvSpPr txBox="1"/>
          <p:nvPr>
            <p:ph idx="2" type="title"/>
          </p:nvPr>
        </p:nvSpPr>
        <p:spPr>
          <a:xfrm>
            <a:off x="3472650" y="1992850"/>
            <a:ext cx="21987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79" name="Google Shape;2479;p56"/>
          <p:cNvSpPr txBox="1"/>
          <p:nvPr>
            <p:ph idx="3" type="subTitle"/>
          </p:nvPr>
        </p:nvSpPr>
        <p:spPr>
          <a:xfrm>
            <a:off x="6225300" y="2411050"/>
            <a:ext cx="2198700" cy="52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80" name="Google Shape;2480;p56"/>
          <p:cNvSpPr txBox="1"/>
          <p:nvPr>
            <p:ph idx="4" type="title"/>
          </p:nvPr>
        </p:nvSpPr>
        <p:spPr>
          <a:xfrm>
            <a:off x="6225300" y="1992850"/>
            <a:ext cx="21987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81" name="Google Shape;2481;p56"/>
          <p:cNvSpPr txBox="1"/>
          <p:nvPr>
            <p:ph idx="5" type="subTitle"/>
          </p:nvPr>
        </p:nvSpPr>
        <p:spPr>
          <a:xfrm>
            <a:off x="3472638" y="4075188"/>
            <a:ext cx="2198700" cy="52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82" name="Google Shape;2482;p56"/>
          <p:cNvSpPr txBox="1"/>
          <p:nvPr>
            <p:ph idx="6" type="title"/>
          </p:nvPr>
        </p:nvSpPr>
        <p:spPr>
          <a:xfrm>
            <a:off x="3472638" y="3656988"/>
            <a:ext cx="21987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83" name="Google Shape;2483;p56"/>
          <p:cNvSpPr txBox="1"/>
          <p:nvPr>
            <p:ph idx="7" type="subTitle"/>
          </p:nvPr>
        </p:nvSpPr>
        <p:spPr>
          <a:xfrm>
            <a:off x="6225288" y="4075188"/>
            <a:ext cx="2198700" cy="52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84" name="Google Shape;2484;p56"/>
          <p:cNvSpPr txBox="1"/>
          <p:nvPr>
            <p:ph idx="8" type="title"/>
          </p:nvPr>
        </p:nvSpPr>
        <p:spPr>
          <a:xfrm>
            <a:off x="6225288" y="3656988"/>
            <a:ext cx="21987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85" name="Google Shape;2485;p56"/>
          <p:cNvSpPr txBox="1"/>
          <p:nvPr>
            <p:ph idx="9" type="subTitle"/>
          </p:nvPr>
        </p:nvSpPr>
        <p:spPr>
          <a:xfrm>
            <a:off x="720000" y="2411050"/>
            <a:ext cx="2198700" cy="52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86" name="Google Shape;2486;p56"/>
          <p:cNvSpPr txBox="1"/>
          <p:nvPr>
            <p:ph idx="13" type="title"/>
          </p:nvPr>
        </p:nvSpPr>
        <p:spPr>
          <a:xfrm>
            <a:off x="720000" y="1992850"/>
            <a:ext cx="21987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87" name="Google Shape;2487;p56"/>
          <p:cNvSpPr txBox="1"/>
          <p:nvPr>
            <p:ph idx="14" type="subTitle"/>
          </p:nvPr>
        </p:nvSpPr>
        <p:spPr>
          <a:xfrm>
            <a:off x="719988" y="4075188"/>
            <a:ext cx="2198700" cy="52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88" name="Google Shape;2488;p56"/>
          <p:cNvSpPr txBox="1"/>
          <p:nvPr>
            <p:ph idx="15" type="title"/>
          </p:nvPr>
        </p:nvSpPr>
        <p:spPr>
          <a:xfrm>
            <a:off x="719988" y="3656988"/>
            <a:ext cx="21987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489" name="Google Shape;2489;p56"/>
          <p:cNvGrpSpPr/>
          <p:nvPr/>
        </p:nvGrpSpPr>
        <p:grpSpPr>
          <a:xfrm rot="3203653">
            <a:off x="118866" y="1131351"/>
            <a:ext cx="297660" cy="239057"/>
            <a:chOff x="3483800" y="1530650"/>
            <a:chExt cx="1459674" cy="1397574"/>
          </a:xfrm>
        </p:grpSpPr>
        <p:sp>
          <p:nvSpPr>
            <p:cNvPr id="2490" name="Google Shape;2490;p56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56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56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56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56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56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56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5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5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9" name="Google Shape;2499;p56"/>
          <p:cNvGrpSpPr/>
          <p:nvPr/>
        </p:nvGrpSpPr>
        <p:grpSpPr>
          <a:xfrm>
            <a:off x="447585" y="150969"/>
            <a:ext cx="374992" cy="348246"/>
            <a:chOff x="3931664" y="3196564"/>
            <a:chExt cx="819834" cy="761359"/>
          </a:xfrm>
        </p:grpSpPr>
        <p:sp>
          <p:nvSpPr>
            <p:cNvPr id="2500" name="Google Shape;2500;p5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5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5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3" name="Google Shape;2503;p56"/>
          <p:cNvGrpSpPr/>
          <p:nvPr/>
        </p:nvGrpSpPr>
        <p:grpSpPr>
          <a:xfrm rot="3204101">
            <a:off x="8561588" y="4759494"/>
            <a:ext cx="197087" cy="158154"/>
            <a:chOff x="3483800" y="1530650"/>
            <a:chExt cx="1459674" cy="1397574"/>
          </a:xfrm>
        </p:grpSpPr>
        <p:sp>
          <p:nvSpPr>
            <p:cNvPr id="2504" name="Google Shape;2504;p56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56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56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56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56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56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56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5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5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3" name="Google Shape;2513;p56"/>
          <p:cNvGrpSpPr/>
          <p:nvPr/>
        </p:nvGrpSpPr>
        <p:grpSpPr>
          <a:xfrm>
            <a:off x="8873360" y="3817444"/>
            <a:ext cx="374992" cy="348246"/>
            <a:chOff x="3931664" y="3196564"/>
            <a:chExt cx="819834" cy="761359"/>
          </a:xfrm>
        </p:grpSpPr>
        <p:sp>
          <p:nvSpPr>
            <p:cNvPr id="2514" name="Google Shape;2514;p5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5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5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7" name="Google Shape;2517;p56"/>
          <p:cNvGrpSpPr/>
          <p:nvPr/>
        </p:nvGrpSpPr>
        <p:grpSpPr>
          <a:xfrm>
            <a:off x="-154252" y="2571744"/>
            <a:ext cx="320309" cy="297463"/>
            <a:chOff x="3931664" y="3196564"/>
            <a:chExt cx="819834" cy="761359"/>
          </a:xfrm>
        </p:grpSpPr>
        <p:sp>
          <p:nvSpPr>
            <p:cNvPr id="2518" name="Google Shape;2518;p5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5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5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1" name="Google Shape;2521;p56"/>
          <p:cNvGrpSpPr/>
          <p:nvPr/>
        </p:nvGrpSpPr>
        <p:grpSpPr>
          <a:xfrm rot="3203653">
            <a:off x="8694441" y="1676501"/>
            <a:ext cx="297660" cy="239057"/>
            <a:chOff x="3483800" y="1530650"/>
            <a:chExt cx="1459674" cy="1397574"/>
          </a:xfrm>
        </p:grpSpPr>
        <p:sp>
          <p:nvSpPr>
            <p:cNvPr id="2522" name="Google Shape;2522;p56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56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56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56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56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56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56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5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5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esign">
  <p:cSld name="CUSTOM_8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253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p57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33" name="Google Shape;2533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762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4" name="Google Shape;2534;p57"/>
          <p:cNvSpPr/>
          <p:nvPr/>
        </p:nvSpPr>
        <p:spPr>
          <a:xfrm rot="-10063475">
            <a:off x="-404704" y="-1027620"/>
            <a:ext cx="3824720" cy="4738391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35" name="Google Shape;2535;p57"/>
          <p:cNvGrpSpPr/>
          <p:nvPr/>
        </p:nvGrpSpPr>
        <p:grpSpPr>
          <a:xfrm rot="3204101">
            <a:off x="8405188" y="4689994"/>
            <a:ext cx="197087" cy="158154"/>
            <a:chOff x="3483800" y="1530650"/>
            <a:chExt cx="1459674" cy="1397574"/>
          </a:xfrm>
        </p:grpSpPr>
        <p:sp>
          <p:nvSpPr>
            <p:cNvPr id="2536" name="Google Shape;2536;p57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57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57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57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57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57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57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5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5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5" name="Google Shape;2545;p57"/>
          <p:cNvGrpSpPr/>
          <p:nvPr/>
        </p:nvGrpSpPr>
        <p:grpSpPr>
          <a:xfrm>
            <a:off x="8716960" y="3747944"/>
            <a:ext cx="374992" cy="348246"/>
            <a:chOff x="3931664" y="3196564"/>
            <a:chExt cx="819834" cy="761359"/>
          </a:xfrm>
        </p:grpSpPr>
        <p:sp>
          <p:nvSpPr>
            <p:cNvPr id="2546" name="Google Shape;2546;p5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5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5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9" name="Google Shape;2549;p57"/>
          <p:cNvGrpSpPr/>
          <p:nvPr/>
        </p:nvGrpSpPr>
        <p:grpSpPr>
          <a:xfrm rot="3203653">
            <a:off x="8538041" y="1607001"/>
            <a:ext cx="297660" cy="239057"/>
            <a:chOff x="3483800" y="1530650"/>
            <a:chExt cx="1459674" cy="1397574"/>
          </a:xfrm>
        </p:grpSpPr>
        <p:sp>
          <p:nvSpPr>
            <p:cNvPr id="2550" name="Google Shape;2550;p57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57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57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57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57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57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57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5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5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59" name="Google Shape;2559;p57"/>
          <p:cNvGrpSpPr/>
          <p:nvPr/>
        </p:nvGrpSpPr>
        <p:grpSpPr>
          <a:xfrm>
            <a:off x="177535" y="4385606"/>
            <a:ext cx="374992" cy="348246"/>
            <a:chOff x="3931664" y="3196564"/>
            <a:chExt cx="819834" cy="761359"/>
          </a:xfrm>
        </p:grpSpPr>
        <p:sp>
          <p:nvSpPr>
            <p:cNvPr id="2560" name="Google Shape;2560;p5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5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5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63" name="Google Shape;2563;p57"/>
          <p:cNvGrpSpPr/>
          <p:nvPr/>
        </p:nvGrpSpPr>
        <p:grpSpPr>
          <a:xfrm rot="3205120">
            <a:off x="260683" y="1899870"/>
            <a:ext cx="208678" cy="167461"/>
            <a:chOff x="3483800" y="1530650"/>
            <a:chExt cx="1459674" cy="1397574"/>
          </a:xfrm>
        </p:grpSpPr>
        <p:sp>
          <p:nvSpPr>
            <p:cNvPr id="2564" name="Google Shape;2564;p57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57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57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57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57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57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57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5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5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3" name="Google Shape;2573;p57"/>
          <p:cNvGrpSpPr/>
          <p:nvPr/>
        </p:nvGrpSpPr>
        <p:grpSpPr>
          <a:xfrm rot="-2016416">
            <a:off x="40756" y="3318338"/>
            <a:ext cx="235067" cy="218301"/>
            <a:chOff x="3931664" y="3196564"/>
            <a:chExt cx="819834" cy="761359"/>
          </a:xfrm>
        </p:grpSpPr>
        <p:sp>
          <p:nvSpPr>
            <p:cNvPr id="2574" name="Google Shape;2574;p5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5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5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7" name="Google Shape;2577;p57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CUSTOM_9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2578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Google Shape;2579;p58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0" name="Google Shape;2580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1" name="Google Shape;2581;p58"/>
          <p:cNvSpPr txBox="1"/>
          <p:nvPr>
            <p:ph hasCustomPrompt="1" type="title"/>
          </p:nvPr>
        </p:nvSpPr>
        <p:spPr>
          <a:xfrm>
            <a:off x="2189475" y="630100"/>
            <a:ext cx="4770000" cy="80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82" name="Google Shape;2582;p58"/>
          <p:cNvSpPr txBox="1"/>
          <p:nvPr>
            <p:ph idx="1" type="subTitle"/>
          </p:nvPr>
        </p:nvSpPr>
        <p:spPr>
          <a:xfrm>
            <a:off x="2189475" y="1436200"/>
            <a:ext cx="4770000" cy="36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83" name="Google Shape;2583;p58"/>
          <p:cNvSpPr txBox="1"/>
          <p:nvPr>
            <p:ph hasCustomPrompt="1" idx="2" type="title"/>
          </p:nvPr>
        </p:nvSpPr>
        <p:spPr>
          <a:xfrm>
            <a:off x="2189475" y="1984538"/>
            <a:ext cx="4770000" cy="80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84" name="Google Shape;2584;p58"/>
          <p:cNvSpPr txBox="1"/>
          <p:nvPr>
            <p:ph idx="3" type="subTitle"/>
          </p:nvPr>
        </p:nvSpPr>
        <p:spPr>
          <a:xfrm>
            <a:off x="2189475" y="2790589"/>
            <a:ext cx="4770000" cy="36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85" name="Google Shape;2585;p58"/>
          <p:cNvSpPr txBox="1"/>
          <p:nvPr>
            <p:ph hasCustomPrompt="1" idx="4" type="title"/>
          </p:nvPr>
        </p:nvSpPr>
        <p:spPr>
          <a:xfrm>
            <a:off x="2189475" y="3339000"/>
            <a:ext cx="4770000" cy="80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86" name="Google Shape;2586;p58"/>
          <p:cNvSpPr txBox="1"/>
          <p:nvPr>
            <p:ph idx="5" type="subTitle"/>
          </p:nvPr>
        </p:nvSpPr>
        <p:spPr>
          <a:xfrm>
            <a:off x="2189475" y="4145002"/>
            <a:ext cx="4770000" cy="36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87" name="Google Shape;2587;p58"/>
          <p:cNvSpPr/>
          <p:nvPr/>
        </p:nvSpPr>
        <p:spPr>
          <a:xfrm flipH="1" rot="804923">
            <a:off x="-1842925" y="765347"/>
            <a:ext cx="5129334" cy="5668472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8" name="Google Shape;2588;p58"/>
          <p:cNvSpPr/>
          <p:nvPr/>
        </p:nvSpPr>
        <p:spPr>
          <a:xfrm flipH="1" rot="-2700000">
            <a:off x="5766545" y="-3226941"/>
            <a:ext cx="6454584" cy="7133018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9" name="Google Shape;2589;p58"/>
          <p:cNvGrpSpPr/>
          <p:nvPr/>
        </p:nvGrpSpPr>
        <p:grpSpPr>
          <a:xfrm flipH="1">
            <a:off x="630193" y="412327"/>
            <a:ext cx="666556" cy="666556"/>
            <a:chOff x="1852275" y="2571450"/>
            <a:chExt cx="506925" cy="506925"/>
          </a:xfrm>
        </p:grpSpPr>
        <p:sp>
          <p:nvSpPr>
            <p:cNvPr id="2590" name="Google Shape;2590;p58"/>
            <p:cNvSpPr/>
            <p:nvPr/>
          </p:nvSpPr>
          <p:spPr>
            <a:xfrm>
              <a:off x="1852275" y="2571450"/>
              <a:ext cx="506925" cy="506925"/>
            </a:xfrm>
            <a:custGeom>
              <a:rect b="b" l="l" r="r" t="t"/>
              <a:pathLst>
                <a:path extrusionOk="0" h="20277" w="20277">
                  <a:moveTo>
                    <a:pt x="10126" y="1"/>
                  </a:moveTo>
                  <a:cubicBezTo>
                    <a:pt x="4537" y="1"/>
                    <a:pt x="0" y="4537"/>
                    <a:pt x="0" y="10151"/>
                  </a:cubicBezTo>
                  <a:cubicBezTo>
                    <a:pt x="0" y="15740"/>
                    <a:pt x="4537" y="20277"/>
                    <a:pt x="10126" y="20277"/>
                  </a:cubicBezTo>
                  <a:cubicBezTo>
                    <a:pt x="15740" y="20277"/>
                    <a:pt x="20276" y="15740"/>
                    <a:pt x="20276" y="10151"/>
                  </a:cubicBezTo>
                  <a:cubicBezTo>
                    <a:pt x="20276" y="4537"/>
                    <a:pt x="15740" y="1"/>
                    <a:pt x="10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58"/>
            <p:cNvSpPr/>
            <p:nvPr/>
          </p:nvSpPr>
          <p:spPr>
            <a:xfrm>
              <a:off x="1921825" y="2571450"/>
              <a:ext cx="437375" cy="318900"/>
            </a:xfrm>
            <a:custGeom>
              <a:rect b="b" l="l" r="r" t="t"/>
              <a:pathLst>
                <a:path extrusionOk="0" h="12756" w="17495">
                  <a:moveTo>
                    <a:pt x="7344" y="1"/>
                  </a:moveTo>
                  <a:cubicBezTo>
                    <a:pt x="4461" y="1"/>
                    <a:pt x="1830" y="1229"/>
                    <a:pt x="0" y="3184"/>
                  </a:cubicBezTo>
                  <a:cubicBezTo>
                    <a:pt x="1119" y="4324"/>
                    <a:pt x="2789" y="5268"/>
                    <a:pt x="3917" y="5268"/>
                  </a:cubicBezTo>
                  <a:cubicBezTo>
                    <a:pt x="4128" y="5268"/>
                    <a:pt x="4320" y="5235"/>
                    <a:pt x="4487" y="5164"/>
                  </a:cubicBezTo>
                  <a:cubicBezTo>
                    <a:pt x="5902" y="4539"/>
                    <a:pt x="6549" y="3657"/>
                    <a:pt x="7476" y="3657"/>
                  </a:cubicBezTo>
                  <a:cubicBezTo>
                    <a:pt x="7812" y="3657"/>
                    <a:pt x="8186" y="3774"/>
                    <a:pt x="8647" y="4061"/>
                  </a:cubicBezTo>
                  <a:cubicBezTo>
                    <a:pt x="10401" y="5164"/>
                    <a:pt x="9399" y="8322"/>
                    <a:pt x="9248" y="10151"/>
                  </a:cubicBezTo>
                  <a:cubicBezTo>
                    <a:pt x="9117" y="11524"/>
                    <a:pt x="9592" y="12756"/>
                    <a:pt x="10790" y="12756"/>
                  </a:cubicBezTo>
                  <a:cubicBezTo>
                    <a:pt x="11189" y="12756"/>
                    <a:pt x="11668" y="12620"/>
                    <a:pt x="12231" y="12307"/>
                  </a:cubicBezTo>
                  <a:cubicBezTo>
                    <a:pt x="13511" y="11584"/>
                    <a:pt x="15166" y="11082"/>
                    <a:pt x="16578" y="11082"/>
                  </a:cubicBezTo>
                  <a:cubicBezTo>
                    <a:pt x="16880" y="11082"/>
                    <a:pt x="17170" y="11105"/>
                    <a:pt x="17444" y="11154"/>
                  </a:cubicBezTo>
                  <a:cubicBezTo>
                    <a:pt x="17469" y="10828"/>
                    <a:pt x="17494" y="10477"/>
                    <a:pt x="17494" y="10151"/>
                  </a:cubicBezTo>
                  <a:cubicBezTo>
                    <a:pt x="17494" y="4537"/>
                    <a:pt x="12958" y="1"/>
                    <a:pt x="73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58"/>
            <p:cNvSpPr/>
            <p:nvPr/>
          </p:nvSpPr>
          <p:spPr>
            <a:xfrm>
              <a:off x="1852275" y="2757550"/>
              <a:ext cx="469325" cy="320825"/>
            </a:xfrm>
            <a:custGeom>
              <a:rect b="b" l="l" r="r" t="t"/>
              <a:pathLst>
                <a:path extrusionOk="0" h="12833" w="18773">
                  <a:moveTo>
                    <a:pt x="376" y="0"/>
                  </a:moveTo>
                  <a:cubicBezTo>
                    <a:pt x="126" y="878"/>
                    <a:pt x="0" y="1755"/>
                    <a:pt x="0" y="2707"/>
                  </a:cubicBezTo>
                  <a:cubicBezTo>
                    <a:pt x="0" y="8296"/>
                    <a:pt x="4537" y="12833"/>
                    <a:pt x="10126" y="12833"/>
                  </a:cubicBezTo>
                  <a:cubicBezTo>
                    <a:pt x="13810" y="12833"/>
                    <a:pt x="16993" y="10903"/>
                    <a:pt x="18772" y="7996"/>
                  </a:cubicBezTo>
                  <a:cubicBezTo>
                    <a:pt x="17695" y="7444"/>
                    <a:pt x="16592" y="7068"/>
                    <a:pt x="15915" y="6943"/>
                  </a:cubicBezTo>
                  <a:cubicBezTo>
                    <a:pt x="15722" y="6903"/>
                    <a:pt x="15539" y="6884"/>
                    <a:pt x="15365" y="6884"/>
                  </a:cubicBezTo>
                  <a:cubicBezTo>
                    <a:pt x="13678" y="6884"/>
                    <a:pt x="12761" y="8616"/>
                    <a:pt x="11103" y="9524"/>
                  </a:cubicBezTo>
                  <a:cubicBezTo>
                    <a:pt x="10856" y="9656"/>
                    <a:pt x="10590" y="9715"/>
                    <a:pt x="10311" y="9715"/>
                  </a:cubicBezTo>
                  <a:cubicBezTo>
                    <a:pt x="8523" y="9715"/>
                    <a:pt x="6221" y="7309"/>
                    <a:pt x="5289" y="6442"/>
                  </a:cubicBezTo>
                  <a:cubicBezTo>
                    <a:pt x="4211" y="5439"/>
                    <a:pt x="6191" y="5940"/>
                    <a:pt x="6291" y="4111"/>
                  </a:cubicBezTo>
                  <a:cubicBezTo>
                    <a:pt x="6341" y="2707"/>
                    <a:pt x="3309" y="1254"/>
                    <a:pt x="3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58"/>
            <p:cNvSpPr/>
            <p:nvPr/>
          </p:nvSpPr>
          <p:spPr>
            <a:xfrm>
              <a:off x="2171200" y="2708325"/>
              <a:ext cx="128675" cy="122575"/>
            </a:xfrm>
            <a:custGeom>
              <a:rect b="b" l="l" r="r" t="t"/>
              <a:pathLst>
                <a:path extrusionOk="0" h="4903" w="5147">
                  <a:moveTo>
                    <a:pt x="2825" y="0"/>
                  </a:moveTo>
                  <a:cubicBezTo>
                    <a:pt x="2777" y="0"/>
                    <a:pt x="2730" y="5"/>
                    <a:pt x="2682" y="15"/>
                  </a:cubicBezTo>
                  <a:cubicBezTo>
                    <a:pt x="1354" y="265"/>
                    <a:pt x="0" y="4501"/>
                    <a:pt x="1429" y="4676"/>
                  </a:cubicBezTo>
                  <a:cubicBezTo>
                    <a:pt x="2105" y="4749"/>
                    <a:pt x="2804" y="4903"/>
                    <a:pt x="3392" y="4903"/>
                  </a:cubicBezTo>
                  <a:cubicBezTo>
                    <a:pt x="4025" y="4903"/>
                    <a:pt x="4529" y="4724"/>
                    <a:pt x="4737" y="4075"/>
                  </a:cubicBezTo>
                  <a:cubicBezTo>
                    <a:pt x="5147" y="2894"/>
                    <a:pt x="4005" y="0"/>
                    <a:pt x="28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58"/>
            <p:cNvSpPr/>
            <p:nvPr/>
          </p:nvSpPr>
          <p:spPr>
            <a:xfrm>
              <a:off x="1877075" y="2819800"/>
              <a:ext cx="67600" cy="45275"/>
            </a:xfrm>
            <a:custGeom>
              <a:rect b="b" l="l" r="r" t="t"/>
              <a:pathLst>
                <a:path extrusionOk="0" h="1811" w="2704">
                  <a:moveTo>
                    <a:pt x="1197" y="0"/>
                  </a:moveTo>
                  <a:cubicBezTo>
                    <a:pt x="539" y="0"/>
                    <a:pt x="0" y="809"/>
                    <a:pt x="612" y="1295"/>
                  </a:cubicBezTo>
                  <a:cubicBezTo>
                    <a:pt x="991" y="1585"/>
                    <a:pt x="1564" y="1810"/>
                    <a:pt x="1965" y="1810"/>
                  </a:cubicBezTo>
                  <a:cubicBezTo>
                    <a:pt x="2467" y="1810"/>
                    <a:pt x="2703" y="1459"/>
                    <a:pt x="1966" y="443"/>
                  </a:cubicBezTo>
                  <a:cubicBezTo>
                    <a:pt x="1733" y="125"/>
                    <a:pt x="1455" y="0"/>
                    <a:pt x="11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58"/>
            <p:cNvSpPr/>
            <p:nvPr/>
          </p:nvSpPr>
          <p:spPr>
            <a:xfrm>
              <a:off x="2013300" y="2730975"/>
              <a:ext cx="113025" cy="59975"/>
            </a:xfrm>
            <a:custGeom>
              <a:rect b="b" l="l" r="r" t="t"/>
              <a:pathLst>
                <a:path extrusionOk="0" h="2399" w="4521">
                  <a:moveTo>
                    <a:pt x="2319" y="1"/>
                  </a:moveTo>
                  <a:cubicBezTo>
                    <a:pt x="2221" y="1"/>
                    <a:pt x="2116" y="4"/>
                    <a:pt x="2005" y="11"/>
                  </a:cubicBezTo>
                  <a:cubicBezTo>
                    <a:pt x="752" y="111"/>
                    <a:pt x="0" y="1314"/>
                    <a:pt x="1178" y="1865"/>
                  </a:cubicBezTo>
                  <a:cubicBezTo>
                    <a:pt x="1763" y="2158"/>
                    <a:pt x="2688" y="2398"/>
                    <a:pt x="3384" y="2398"/>
                  </a:cubicBezTo>
                  <a:cubicBezTo>
                    <a:pt x="4061" y="2398"/>
                    <a:pt x="4520" y="2170"/>
                    <a:pt x="4236" y="1540"/>
                  </a:cubicBezTo>
                  <a:cubicBezTo>
                    <a:pt x="3733" y="374"/>
                    <a:pt x="3335" y="1"/>
                    <a:pt x="2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58"/>
            <p:cNvSpPr/>
            <p:nvPr/>
          </p:nvSpPr>
          <p:spPr>
            <a:xfrm>
              <a:off x="1909925" y="2614700"/>
              <a:ext cx="449275" cy="463675"/>
            </a:xfrm>
            <a:custGeom>
              <a:rect b="b" l="l" r="r" t="t"/>
              <a:pathLst>
                <a:path extrusionOk="0" h="18547" w="17971">
                  <a:moveTo>
                    <a:pt x="13484" y="0"/>
                  </a:moveTo>
                  <a:lnTo>
                    <a:pt x="13484" y="0"/>
                  </a:lnTo>
                  <a:cubicBezTo>
                    <a:pt x="14938" y="1755"/>
                    <a:pt x="15815" y="4010"/>
                    <a:pt x="15815" y="6441"/>
                  </a:cubicBezTo>
                  <a:cubicBezTo>
                    <a:pt x="15815" y="12055"/>
                    <a:pt x="11278" y="16592"/>
                    <a:pt x="5664" y="16592"/>
                  </a:cubicBezTo>
                  <a:cubicBezTo>
                    <a:pt x="3559" y="16592"/>
                    <a:pt x="1629" y="15965"/>
                    <a:pt x="0" y="14862"/>
                  </a:cubicBezTo>
                  <a:lnTo>
                    <a:pt x="0" y="14862"/>
                  </a:lnTo>
                  <a:cubicBezTo>
                    <a:pt x="1855" y="17118"/>
                    <a:pt x="4687" y="18547"/>
                    <a:pt x="7820" y="18547"/>
                  </a:cubicBezTo>
                  <a:cubicBezTo>
                    <a:pt x="13434" y="18547"/>
                    <a:pt x="17970" y="14010"/>
                    <a:pt x="17970" y="8421"/>
                  </a:cubicBezTo>
                  <a:cubicBezTo>
                    <a:pt x="17970" y="4912"/>
                    <a:pt x="16191" y="1830"/>
                    <a:pt x="13484" y="0"/>
                  </a:cubicBezTo>
                  <a:close/>
                </a:path>
              </a:pathLst>
            </a:custGeom>
            <a:solidFill>
              <a:srgbClr val="631200">
                <a:alpha val="33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7" name="Google Shape;2597;p58"/>
          <p:cNvGrpSpPr/>
          <p:nvPr/>
        </p:nvGrpSpPr>
        <p:grpSpPr>
          <a:xfrm rot="8100000">
            <a:off x="-88855" y="-156259"/>
            <a:ext cx="945223" cy="945223"/>
            <a:chOff x="2751400" y="2498775"/>
            <a:chExt cx="652900" cy="652900"/>
          </a:xfrm>
        </p:grpSpPr>
        <p:sp>
          <p:nvSpPr>
            <p:cNvPr id="2598" name="Google Shape;2598;p58"/>
            <p:cNvSpPr/>
            <p:nvPr/>
          </p:nvSpPr>
          <p:spPr>
            <a:xfrm>
              <a:off x="2751400" y="2498775"/>
              <a:ext cx="652900" cy="652900"/>
            </a:xfrm>
            <a:custGeom>
              <a:rect b="b" l="l" r="r" t="t"/>
              <a:pathLst>
                <a:path extrusionOk="0" h="26116" w="26116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58"/>
            <p:cNvSpPr/>
            <p:nvPr/>
          </p:nvSpPr>
          <p:spPr>
            <a:xfrm>
              <a:off x="2758925" y="2889025"/>
              <a:ext cx="637875" cy="187500"/>
            </a:xfrm>
            <a:custGeom>
              <a:rect b="b" l="l" r="r" t="t"/>
              <a:pathLst>
                <a:path extrusionOk="0" h="7500" w="25515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58"/>
            <p:cNvSpPr/>
            <p:nvPr/>
          </p:nvSpPr>
          <p:spPr>
            <a:xfrm>
              <a:off x="2761425" y="2606275"/>
              <a:ext cx="637250" cy="224850"/>
            </a:xfrm>
            <a:custGeom>
              <a:rect b="b" l="l" r="r" t="t"/>
              <a:pathLst>
                <a:path extrusionOk="0" h="8994" w="2549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58"/>
            <p:cNvSpPr/>
            <p:nvPr/>
          </p:nvSpPr>
          <p:spPr>
            <a:xfrm>
              <a:off x="2907425" y="2498775"/>
              <a:ext cx="319575" cy="93675"/>
            </a:xfrm>
            <a:custGeom>
              <a:rect b="b" l="l" r="r" t="t"/>
              <a:pathLst>
                <a:path extrusionOk="0" h="3747" w="12783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58"/>
            <p:cNvSpPr/>
            <p:nvPr/>
          </p:nvSpPr>
          <p:spPr>
            <a:xfrm>
              <a:off x="2754525" y="2694275"/>
              <a:ext cx="632875" cy="116125"/>
            </a:xfrm>
            <a:custGeom>
              <a:rect b="b" l="l" r="r" t="t"/>
              <a:pathLst>
                <a:path extrusionOk="0" h="4645" w="25315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58"/>
            <p:cNvSpPr/>
            <p:nvPr/>
          </p:nvSpPr>
          <p:spPr>
            <a:xfrm>
              <a:off x="2752025" y="2829175"/>
              <a:ext cx="619075" cy="167125"/>
            </a:xfrm>
            <a:custGeom>
              <a:rect b="b" l="l" r="r" t="t"/>
              <a:pathLst>
                <a:path extrusionOk="0" h="6685" w="24763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58"/>
            <p:cNvSpPr/>
            <p:nvPr/>
          </p:nvSpPr>
          <p:spPr>
            <a:xfrm>
              <a:off x="2817825" y="2553600"/>
              <a:ext cx="483100" cy="74275"/>
            </a:xfrm>
            <a:custGeom>
              <a:rect b="b" l="l" r="r" t="t"/>
              <a:pathLst>
                <a:path extrusionOk="0" h="2971" w="19324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58"/>
            <p:cNvSpPr/>
            <p:nvPr/>
          </p:nvSpPr>
          <p:spPr>
            <a:xfrm>
              <a:off x="2823450" y="2981950"/>
              <a:ext cx="492500" cy="130900"/>
            </a:xfrm>
            <a:custGeom>
              <a:rect b="b" l="l" r="r" t="t"/>
              <a:pathLst>
                <a:path extrusionOk="0" h="5236" w="1970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58"/>
            <p:cNvSpPr/>
            <p:nvPr/>
          </p:nvSpPr>
          <p:spPr>
            <a:xfrm>
              <a:off x="2842250" y="2542625"/>
              <a:ext cx="562050" cy="609050"/>
            </a:xfrm>
            <a:custGeom>
              <a:rect b="b" l="l" r="r" t="t"/>
              <a:pathLst>
                <a:path extrusionOk="0" h="24362" w="22482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7" name="Google Shape;2607;p58"/>
          <p:cNvGrpSpPr/>
          <p:nvPr/>
        </p:nvGrpSpPr>
        <p:grpSpPr>
          <a:xfrm rot="10800000">
            <a:off x="8124511" y="4040371"/>
            <a:ext cx="1304506" cy="1304506"/>
            <a:chOff x="591150" y="540000"/>
            <a:chExt cx="1040525" cy="1040525"/>
          </a:xfrm>
        </p:grpSpPr>
        <p:sp>
          <p:nvSpPr>
            <p:cNvPr id="2608" name="Google Shape;2608;p58"/>
            <p:cNvSpPr/>
            <p:nvPr/>
          </p:nvSpPr>
          <p:spPr>
            <a:xfrm>
              <a:off x="591150" y="540000"/>
              <a:ext cx="1040525" cy="1040525"/>
            </a:xfrm>
            <a:custGeom>
              <a:rect b="b" l="l" r="r" t="t"/>
              <a:pathLst>
                <a:path extrusionOk="0" h="37345" w="37345">
                  <a:moveTo>
                    <a:pt x="18673" y="0"/>
                  </a:moveTo>
                  <a:cubicBezTo>
                    <a:pt x="8372" y="0"/>
                    <a:pt x="1" y="8346"/>
                    <a:pt x="1" y="18672"/>
                  </a:cubicBezTo>
                  <a:cubicBezTo>
                    <a:pt x="1" y="28973"/>
                    <a:pt x="8372" y="37344"/>
                    <a:pt x="18673" y="37344"/>
                  </a:cubicBezTo>
                  <a:cubicBezTo>
                    <a:pt x="28998" y="37344"/>
                    <a:pt x="37344" y="28973"/>
                    <a:pt x="37344" y="18672"/>
                  </a:cubicBezTo>
                  <a:cubicBezTo>
                    <a:pt x="37344" y="8346"/>
                    <a:pt x="28998" y="0"/>
                    <a:pt x="18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58"/>
            <p:cNvSpPr/>
            <p:nvPr/>
          </p:nvSpPr>
          <p:spPr>
            <a:xfrm>
              <a:off x="591150" y="759975"/>
              <a:ext cx="1040525" cy="602359"/>
            </a:xfrm>
            <a:custGeom>
              <a:rect b="b" l="l" r="r" t="t"/>
              <a:pathLst>
                <a:path extrusionOk="0" h="21619" w="37345">
                  <a:moveTo>
                    <a:pt x="33911" y="0"/>
                  </a:moveTo>
                  <a:cubicBezTo>
                    <a:pt x="30552" y="1028"/>
                    <a:pt x="28322" y="6918"/>
                    <a:pt x="25966" y="7494"/>
                  </a:cubicBezTo>
                  <a:cubicBezTo>
                    <a:pt x="23234" y="8196"/>
                    <a:pt x="18322" y="10677"/>
                    <a:pt x="13259" y="10752"/>
                  </a:cubicBezTo>
                  <a:cubicBezTo>
                    <a:pt x="13238" y="10753"/>
                    <a:pt x="13216" y="10753"/>
                    <a:pt x="13195" y="10753"/>
                  </a:cubicBezTo>
                  <a:cubicBezTo>
                    <a:pt x="9192" y="10753"/>
                    <a:pt x="6198" y="3720"/>
                    <a:pt x="2783" y="1003"/>
                  </a:cubicBezTo>
                  <a:cubicBezTo>
                    <a:pt x="1028" y="3835"/>
                    <a:pt x="1" y="7193"/>
                    <a:pt x="1" y="10777"/>
                  </a:cubicBezTo>
                  <a:cubicBezTo>
                    <a:pt x="1" y="14712"/>
                    <a:pt x="1229" y="18371"/>
                    <a:pt x="3334" y="21379"/>
                  </a:cubicBezTo>
                  <a:cubicBezTo>
                    <a:pt x="4624" y="21295"/>
                    <a:pt x="6194" y="20931"/>
                    <a:pt x="8178" y="20931"/>
                  </a:cubicBezTo>
                  <a:cubicBezTo>
                    <a:pt x="9163" y="20931"/>
                    <a:pt x="10249" y="21021"/>
                    <a:pt x="11454" y="21279"/>
                  </a:cubicBezTo>
                  <a:cubicBezTo>
                    <a:pt x="12565" y="21517"/>
                    <a:pt x="13500" y="21619"/>
                    <a:pt x="14316" y="21619"/>
                  </a:cubicBezTo>
                  <a:cubicBezTo>
                    <a:pt x="18046" y="21619"/>
                    <a:pt x="19264" y="19484"/>
                    <a:pt x="23234" y="18497"/>
                  </a:cubicBezTo>
                  <a:cubicBezTo>
                    <a:pt x="24192" y="18265"/>
                    <a:pt x="25311" y="18178"/>
                    <a:pt x="26530" y="18178"/>
                  </a:cubicBezTo>
                  <a:cubicBezTo>
                    <a:pt x="29265" y="18178"/>
                    <a:pt x="32498" y="18614"/>
                    <a:pt x="35515" y="18822"/>
                  </a:cubicBezTo>
                  <a:cubicBezTo>
                    <a:pt x="36693" y="16391"/>
                    <a:pt x="37344" y="13659"/>
                    <a:pt x="37344" y="10777"/>
                  </a:cubicBezTo>
                  <a:cubicBezTo>
                    <a:pt x="37344" y="6742"/>
                    <a:pt x="36066" y="3033"/>
                    <a:pt x="339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58"/>
            <p:cNvSpPr/>
            <p:nvPr/>
          </p:nvSpPr>
          <p:spPr>
            <a:xfrm>
              <a:off x="745481" y="540000"/>
              <a:ext cx="710215" cy="295343"/>
            </a:xfrm>
            <a:custGeom>
              <a:rect b="b" l="l" r="r" t="t"/>
              <a:pathLst>
                <a:path extrusionOk="0" h="10600" w="25490">
                  <a:moveTo>
                    <a:pt x="13134" y="0"/>
                  </a:moveTo>
                  <a:cubicBezTo>
                    <a:pt x="8021" y="0"/>
                    <a:pt x="3359" y="2056"/>
                    <a:pt x="1" y="5414"/>
                  </a:cubicBezTo>
                  <a:cubicBezTo>
                    <a:pt x="1304" y="7394"/>
                    <a:pt x="3610" y="9850"/>
                    <a:pt x="5915" y="10226"/>
                  </a:cubicBezTo>
                  <a:cubicBezTo>
                    <a:pt x="7236" y="10446"/>
                    <a:pt x="8717" y="10599"/>
                    <a:pt x="10203" y="10599"/>
                  </a:cubicBezTo>
                  <a:cubicBezTo>
                    <a:pt x="12780" y="10599"/>
                    <a:pt x="15373" y="10139"/>
                    <a:pt x="17169" y="8772"/>
                  </a:cubicBezTo>
                  <a:cubicBezTo>
                    <a:pt x="19449" y="7043"/>
                    <a:pt x="23936" y="6592"/>
                    <a:pt x="25489" y="4662"/>
                  </a:cubicBezTo>
                  <a:cubicBezTo>
                    <a:pt x="22181" y="1755"/>
                    <a:pt x="17870" y="0"/>
                    <a:pt x="13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58"/>
            <p:cNvSpPr/>
            <p:nvPr/>
          </p:nvSpPr>
          <p:spPr>
            <a:xfrm>
              <a:off x="783206" y="1371779"/>
              <a:ext cx="731140" cy="208746"/>
            </a:xfrm>
            <a:custGeom>
              <a:rect b="b" l="l" r="r" t="t"/>
              <a:pathLst>
                <a:path extrusionOk="0" h="7492" w="26241">
                  <a:moveTo>
                    <a:pt x="24003" y="1"/>
                  </a:moveTo>
                  <a:cubicBezTo>
                    <a:pt x="22615" y="1"/>
                    <a:pt x="20868" y="387"/>
                    <a:pt x="18922" y="674"/>
                  </a:cubicBezTo>
                  <a:cubicBezTo>
                    <a:pt x="15396" y="1187"/>
                    <a:pt x="12817" y="2702"/>
                    <a:pt x="9306" y="2702"/>
                  </a:cubicBezTo>
                  <a:cubicBezTo>
                    <a:pt x="8699" y="2702"/>
                    <a:pt x="8065" y="2657"/>
                    <a:pt x="7394" y="2554"/>
                  </a:cubicBezTo>
                  <a:cubicBezTo>
                    <a:pt x="6534" y="2429"/>
                    <a:pt x="5772" y="2373"/>
                    <a:pt x="5068" y="2373"/>
                  </a:cubicBezTo>
                  <a:cubicBezTo>
                    <a:pt x="3226" y="2373"/>
                    <a:pt x="1777" y="2755"/>
                    <a:pt x="0" y="3281"/>
                  </a:cubicBezTo>
                  <a:cubicBezTo>
                    <a:pt x="3208" y="5912"/>
                    <a:pt x="7318" y="7491"/>
                    <a:pt x="11780" y="7491"/>
                  </a:cubicBezTo>
                  <a:cubicBezTo>
                    <a:pt x="17619" y="7491"/>
                    <a:pt x="22807" y="4809"/>
                    <a:pt x="26241" y="649"/>
                  </a:cubicBezTo>
                  <a:cubicBezTo>
                    <a:pt x="25682" y="170"/>
                    <a:pt x="24921" y="1"/>
                    <a:pt x="24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58"/>
            <p:cNvSpPr/>
            <p:nvPr/>
          </p:nvSpPr>
          <p:spPr>
            <a:xfrm>
              <a:off x="751778" y="795583"/>
              <a:ext cx="199050" cy="118889"/>
            </a:xfrm>
            <a:custGeom>
              <a:rect b="b" l="l" r="r" t="t"/>
              <a:pathLst>
                <a:path extrusionOk="0" h="4267" w="7144">
                  <a:moveTo>
                    <a:pt x="3058" y="1"/>
                  </a:moveTo>
                  <a:cubicBezTo>
                    <a:pt x="2880" y="1"/>
                    <a:pt x="2726" y="17"/>
                    <a:pt x="2607" y="51"/>
                  </a:cubicBezTo>
                  <a:cubicBezTo>
                    <a:pt x="1053" y="452"/>
                    <a:pt x="0" y="903"/>
                    <a:pt x="953" y="1930"/>
                  </a:cubicBezTo>
                  <a:cubicBezTo>
                    <a:pt x="1809" y="2855"/>
                    <a:pt x="2869" y="4266"/>
                    <a:pt x="4077" y="4266"/>
                  </a:cubicBezTo>
                  <a:cubicBezTo>
                    <a:pt x="4212" y="4266"/>
                    <a:pt x="4348" y="4249"/>
                    <a:pt x="4486" y="4211"/>
                  </a:cubicBezTo>
                  <a:cubicBezTo>
                    <a:pt x="5840" y="3810"/>
                    <a:pt x="7143" y="2482"/>
                    <a:pt x="6441" y="1429"/>
                  </a:cubicBezTo>
                  <a:cubicBezTo>
                    <a:pt x="5866" y="533"/>
                    <a:pt x="4074" y="1"/>
                    <a:pt x="3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58"/>
            <p:cNvSpPr/>
            <p:nvPr/>
          </p:nvSpPr>
          <p:spPr>
            <a:xfrm>
              <a:off x="1035278" y="771315"/>
              <a:ext cx="567058" cy="640977"/>
            </a:xfrm>
            <a:custGeom>
              <a:rect b="b" l="l" r="r" t="t"/>
              <a:pathLst>
                <a:path extrusionOk="0" h="23005" w="20352">
                  <a:moveTo>
                    <a:pt x="15529" y="0"/>
                  </a:moveTo>
                  <a:cubicBezTo>
                    <a:pt x="15203" y="0"/>
                    <a:pt x="14344" y="338"/>
                    <a:pt x="11931" y="1323"/>
                  </a:cubicBezTo>
                  <a:cubicBezTo>
                    <a:pt x="10336" y="1977"/>
                    <a:pt x="9201" y="2218"/>
                    <a:pt x="8377" y="2218"/>
                  </a:cubicBezTo>
                  <a:cubicBezTo>
                    <a:pt x="6094" y="2218"/>
                    <a:pt x="6191" y="373"/>
                    <a:pt x="5462" y="373"/>
                  </a:cubicBezTo>
                  <a:cubicBezTo>
                    <a:pt x="5416" y="373"/>
                    <a:pt x="5367" y="380"/>
                    <a:pt x="5314" y="395"/>
                  </a:cubicBezTo>
                  <a:cubicBezTo>
                    <a:pt x="4111" y="721"/>
                    <a:pt x="2908" y="2250"/>
                    <a:pt x="3234" y="3002"/>
                  </a:cubicBezTo>
                  <a:cubicBezTo>
                    <a:pt x="3585" y="3729"/>
                    <a:pt x="4687" y="6110"/>
                    <a:pt x="4286" y="6185"/>
                  </a:cubicBezTo>
                  <a:cubicBezTo>
                    <a:pt x="2206" y="6511"/>
                    <a:pt x="577" y="6160"/>
                    <a:pt x="753" y="7613"/>
                  </a:cubicBezTo>
                  <a:cubicBezTo>
                    <a:pt x="928" y="9067"/>
                    <a:pt x="2632" y="10696"/>
                    <a:pt x="3685" y="11222"/>
                  </a:cubicBezTo>
                  <a:cubicBezTo>
                    <a:pt x="4712" y="11724"/>
                    <a:pt x="5139" y="12501"/>
                    <a:pt x="4286" y="13278"/>
                  </a:cubicBezTo>
                  <a:cubicBezTo>
                    <a:pt x="3409" y="14055"/>
                    <a:pt x="3610" y="13729"/>
                    <a:pt x="2231" y="14456"/>
                  </a:cubicBezTo>
                  <a:cubicBezTo>
                    <a:pt x="828" y="15182"/>
                    <a:pt x="1" y="14230"/>
                    <a:pt x="201" y="15608"/>
                  </a:cubicBezTo>
                  <a:cubicBezTo>
                    <a:pt x="402" y="16987"/>
                    <a:pt x="978" y="17714"/>
                    <a:pt x="1931" y="19318"/>
                  </a:cubicBezTo>
                  <a:cubicBezTo>
                    <a:pt x="2908" y="20947"/>
                    <a:pt x="7720" y="22902"/>
                    <a:pt x="8497" y="23002"/>
                  </a:cubicBezTo>
                  <a:cubicBezTo>
                    <a:pt x="8516" y="23004"/>
                    <a:pt x="8534" y="23005"/>
                    <a:pt x="8552" y="23005"/>
                  </a:cubicBezTo>
                  <a:cubicBezTo>
                    <a:pt x="9245" y="23005"/>
                    <a:pt x="9176" y="21583"/>
                    <a:pt x="9249" y="19994"/>
                  </a:cubicBezTo>
                  <a:cubicBezTo>
                    <a:pt x="9349" y="18365"/>
                    <a:pt x="8823" y="17613"/>
                    <a:pt x="10301" y="16661"/>
                  </a:cubicBezTo>
                  <a:cubicBezTo>
                    <a:pt x="11755" y="15684"/>
                    <a:pt x="13560" y="16586"/>
                    <a:pt x="13635" y="14581"/>
                  </a:cubicBezTo>
                  <a:cubicBezTo>
                    <a:pt x="13735" y="12601"/>
                    <a:pt x="11931" y="12250"/>
                    <a:pt x="12432" y="11047"/>
                  </a:cubicBezTo>
                  <a:cubicBezTo>
                    <a:pt x="12760" y="10297"/>
                    <a:pt x="13847" y="9947"/>
                    <a:pt x="14851" y="9947"/>
                  </a:cubicBezTo>
                  <a:cubicBezTo>
                    <a:pt x="15457" y="9947"/>
                    <a:pt x="16033" y="10075"/>
                    <a:pt x="16392" y="10320"/>
                  </a:cubicBezTo>
                  <a:cubicBezTo>
                    <a:pt x="17050" y="10771"/>
                    <a:pt x="17541" y="11485"/>
                    <a:pt x="18038" y="11485"/>
                  </a:cubicBezTo>
                  <a:cubicBezTo>
                    <a:pt x="18260" y="11485"/>
                    <a:pt x="18483" y="11343"/>
                    <a:pt x="18723" y="10972"/>
                  </a:cubicBezTo>
                  <a:cubicBezTo>
                    <a:pt x="19500" y="9769"/>
                    <a:pt x="19575" y="8616"/>
                    <a:pt x="19750" y="8014"/>
                  </a:cubicBezTo>
                  <a:cubicBezTo>
                    <a:pt x="19926" y="7438"/>
                    <a:pt x="19500" y="5633"/>
                    <a:pt x="19750" y="5132"/>
                  </a:cubicBezTo>
                  <a:cubicBezTo>
                    <a:pt x="20001" y="4631"/>
                    <a:pt x="20352" y="2100"/>
                    <a:pt x="17169" y="1323"/>
                  </a:cubicBezTo>
                  <a:cubicBezTo>
                    <a:pt x="15212" y="860"/>
                    <a:pt x="16050" y="0"/>
                    <a:pt x="155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58"/>
            <p:cNvSpPr/>
            <p:nvPr/>
          </p:nvSpPr>
          <p:spPr>
            <a:xfrm>
              <a:off x="816725" y="540000"/>
              <a:ext cx="483944" cy="230423"/>
            </a:xfrm>
            <a:custGeom>
              <a:rect b="b" l="l" r="r" t="t"/>
              <a:pathLst>
                <a:path extrusionOk="0" h="8270" w="17369">
                  <a:moveTo>
                    <a:pt x="10577" y="0"/>
                  </a:moveTo>
                  <a:cubicBezTo>
                    <a:pt x="7143" y="0"/>
                    <a:pt x="3935" y="928"/>
                    <a:pt x="1153" y="2557"/>
                  </a:cubicBezTo>
                  <a:cubicBezTo>
                    <a:pt x="326" y="3810"/>
                    <a:pt x="0" y="4938"/>
                    <a:pt x="602" y="5389"/>
                  </a:cubicBezTo>
                  <a:cubicBezTo>
                    <a:pt x="2155" y="6542"/>
                    <a:pt x="5589" y="6843"/>
                    <a:pt x="6441" y="7720"/>
                  </a:cubicBezTo>
                  <a:cubicBezTo>
                    <a:pt x="6798" y="8087"/>
                    <a:pt x="7581" y="8270"/>
                    <a:pt x="8441" y="8270"/>
                  </a:cubicBezTo>
                  <a:cubicBezTo>
                    <a:pt x="9634" y="8270"/>
                    <a:pt x="10975" y="7918"/>
                    <a:pt x="11529" y="7219"/>
                  </a:cubicBezTo>
                  <a:cubicBezTo>
                    <a:pt x="12456" y="6016"/>
                    <a:pt x="13158" y="5765"/>
                    <a:pt x="14536" y="4988"/>
                  </a:cubicBezTo>
                  <a:cubicBezTo>
                    <a:pt x="15890" y="4211"/>
                    <a:pt x="17369" y="2632"/>
                    <a:pt x="16667" y="1705"/>
                  </a:cubicBezTo>
                  <a:cubicBezTo>
                    <a:pt x="16491" y="1454"/>
                    <a:pt x="16040" y="1053"/>
                    <a:pt x="15389" y="627"/>
                  </a:cubicBezTo>
                  <a:cubicBezTo>
                    <a:pt x="13860" y="226"/>
                    <a:pt x="12256" y="0"/>
                    <a:pt x="10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58"/>
            <p:cNvSpPr/>
            <p:nvPr/>
          </p:nvSpPr>
          <p:spPr>
            <a:xfrm>
              <a:off x="591150" y="889730"/>
              <a:ext cx="335910" cy="604198"/>
            </a:xfrm>
            <a:custGeom>
              <a:rect b="b" l="l" r="r" t="t"/>
              <a:pathLst>
                <a:path extrusionOk="0" h="21685" w="12056">
                  <a:moveTo>
                    <a:pt x="2637" y="0"/>
                  </a:moveTo>
                  <a:cubicBezTo>
                    <a:pt x="1822" y="0"/>
                    <a:pt x="1119" y="254"/>
                    <a:pt x="778" y="857"/>
                  </a:cubicBezTo>
                  <a:cubicBezTo>
                    <a:pt x="276" y="2511"/>
                    <a:pt x="1" y="4291"/>
                    <a:pt x="1" y="6120"/>
                  </a:cubicBezTo>
                  <a:cubicBezTo>
                    <a:pt x="1" y="12612"/>
                    <a:pt x="3334" y="18326"/>
                    <a:pt x="8372" y="21684"/>
                  </a:cubicBezTo>
                  <a:cubicBezTo>
                    <a:pt x="9700" y="20832"/>
                    <a:pt x="9926" y="19830"/>
                    <a:pt x="10327" y="17800"/>
                  </a:cubicBezTo>
                  <a:cubicBezTo>
                    <a:pt x="10728" y="15769"/>
                    <a:pt x="11104" y="15318"/>
                    <a:pt x="10076" y="14291"/>
                  </a:cubicBezTo>
                  <a:cubicBezTo>
                    <a:pt x="9048" y="13288"/>
                    <a:pt x="5164" y="13063"/>
                    <a:pt x="4387" y="12411"/>
                  </a:cubicBezTo>
                  <a:cubicBezTo>
                    <a:pt x="3610" y="11734"/>
                    <a:pt x="3008" y="9554"/>
                    <a:pt x="3284" y="8852"/>
                  </a:cubicBezTo>
                  <a:cubicBezTo>
                    <a:pt x="3328" y="8734"/>
                    <a:pt x="3395" y="8684"/>
                    <a:pt x="3489" y="8684"/>
                  </a:cubicBezTo>
                  <a:cubicBezTo>
                    <a:pt x="3934" y="8684"/>
                    <a:pt x="4981" y="9812"/>
                    <a:pt x="6968" y="10206"/>
                  </a:cubicBezTo>
                  <a:cubicBezTo>
                    <a:pt x="7151" y="10242"/>
                    <a:pt x="7309" y="10259"/>
                    <a:pt x="7446" y="10259"/>
                  </a:cubicBezTo>
                  <a:cubicBezTo>
                    <a:pt x="9108" y="10259"/>
                    <a:pt x="7605" y="7760"/>
                    <a:pt x="8948" y="6972"/>
                  </a:cubicBezTo>
                  <a:cubicBezTo>
                    <a:pt x="10402" y="6120"/>
                    <a:pt x="10502" y="6020"/>
                    <a:pt x="11279" y="4917"/>
                  </a:cubicBezTo>
                  <a:cubicBezTo>
                    <a:pt x="12056" y="3789"/>
                    <a:pt x="7394" y="4642"/>
                    <a:pt x="6968" y="2586"/>
                  </a:cubicBezTo>
                  <a:cubicBezTo>
                    <a:pt x="6677" y="1182"/>
                    <a:pt x="4396" y="0"/>
                    <a:pt x="26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58"/>
            <p:cNvSpPr/>
            <p:nvPr/>
          </p:nvSpPr>
          <p:spPr>
            <a:xfrm>
              <a:off x="876072" y="1448318"/>
              <a:ext cx="528635" cy="132208"/>
            </a:xfrm>
            <a:custGeom>
              <a:rect b="b" l="l" r="r" t="t"/>
              <a:pathLst>
                <a:path extrusionOk="0" h="4745" w="18973">
                  <a:moveTo>
                    <a:pt x="14066" y="1"/>
                  </a:moveTo>
                  <a:cubicBezTo>
                    <a:pt x="13042" y="1"/>
                    <a:pt x="11946" y="367"/>
                    <a:pt x="11128" y="1185"/>
                  </a:cubicBezTo>
                  <a:cubicBezTo>
                    <a:pt x="10482" y="1857"/>
                    <a:pt x="9151" y="2069"/>
                    <a:pt x="7610" y="2069"/>
                  </a:cubicBezTo>
                  <a:cubicBezTo>
                    <a:pt x="6162" y="2069"/>
                    <a:pt x="4529" y="1881"/>
                    <a:pt x="3108" y="1711"/>
                  </a:cubicBezTo>
                  <a:cubicBezTo>
                    <a:pt x="2892" y="1687"/>
                    <a:pt x="2687" y="1676"/>
                    <a:pt x="2493" y="1676"/>
                  </a:cubicBezTo>
                  <a:cubicBezTo>
                    <a:pt x="1270" y="1676"/>
                    <a:pt x="476" y="2126"/>
                    <a:pt x="0" y="2689"/>
                  </a:cubicBezTo>
                  <a:cubicBezTo>
                    <a:pt x="2557" y="3992"/>
                    <a:pt x="5414" y="4744"/>
                    <a:pt x="8447" y="4744"/>
                  </a:cubicBezTo>
                  <a:cubicBezTo>
                    <a:pt x="12206" y="4744"/>
                    <a:pt x="15715" y="3616"/>
                    <a:pt x="18622" y="1711"/>
                  </a:cubicBezTo>
                  <a:cubicBezTo>
                    <a:pt x="18973" y="433"/>
                    <a:pt x="16692" y="809"/>
                    <a:pt x="15665" y="333"/>
                  </a:cubicBezTo>
                  <a:cubicBezTo>
                    <a:pt x="15196" y="116"/>
                    <a:pt x="14642" y="1"/>
                    <a:pt x="14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58"/>
            <p:cNvSpPr/>
            <p:nvPr/>
          </p:nvSpPr>
          <p:spPr>
            <a:xfrm>
              <a:off x="1501752" y="1180085"/>
              <a:ext cx="111756" cy="193728"/>
            </a:xfrm>
            <a:custGeom>
              <a:rect b="b" l="l" r="r" t="t"/>
              <a:pathLst>
                <a:path extrusionOk="0" h="6953" w="4011">
                  <a:moveTo>
                    <a:pt x="2703" y="1"/>
                  </a:moveTo>
                  <a:cubicBezTo>
                    <a:pt x="2264" y="1"/>
                    <a:pt x="1815" y="278"/>
                    <a:pt x="1354" y="1113"/>
                  </a:cubicBezTo>
                  <a:cubicBezTo>
                    <a:pt x="1" y="3519"/>
                    <a:pt x="301" y="6125"/>
                    <a:pt x="602" y="6551"/>
                  </a:cubicBezTo>
                  <a:cubicBezTo>
                    <a:pt x="652" y="6602"/>
                    <a:pt x="753" y="6752"/>
                    <a:pt x="878" y="6952"/>
                  </a:cubicBezTo>
                  <a:cubicBezTo>
                    <a:pt x="2306" y="5073"/>
                    <a:pt x="3384" y="2917"/>
                    <a:pt x="4011" y="561"/>
                  </a:cubicBezTo>
                  <a:cubicBezTo>
                    <a:pt x="3582" y="284"/>
                    <a:pt x="3147" y="1"/>
                    <a:pt x="2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58"/>
            <p:cNvSpPr/>
            <p:nvPr/>
          </p:nvSpPr>
          <p:spPr>
            <a:xfrm>
              <a:off x="818815" y="562346"/>
              <a:ext cx="812861" cy="1018179"/>
            </a:xfrm>
            <a:custGeom>
              <a:rect b="b" l="l" r="r" t="t"/>
              <a:pathLst>
                <a:path extrusionOk="0" h="36543" w="29174">
                  <a:moveTo>
                    <a:pt x="16015" y="0"/>
                  </a:moveTo>
                  <a:cubicBezTo>
                    <a:pt x="20928" y="3384"/>
                    <a:pt x="24161" y="9023"/>
                    <a:pt x="24161" y="15439"/>
                  </a:cubicBezTo>
                  <a:cubicBezTo>
                    <a:pt x="24161" y="25765"/>
                    <a:pt x="15815" y="34111"/>
                    <a:pt x="5489" y="34111"/>
                  </a:cubicBezTo>
                  <a:cubicBezTo>
                    <a:pt x="3584" y="34111"/>
                    <a:pt x="1730" y="33810"/>
                    <a:pt x="0" y="33284"/>
                  </a:cubicBezTo>
                  <a:lnTo>
                    <a:pt x="0" y="33284"/>
                  </a:lnTo>
                  <a:cubicBezTo>
                    <a:pt x="2983" y="35339"/>
                    <a:pt x="6617" y="36542"/>
                    <a:pt x="10502" y="36542"/>
                  </a:cubicBezTo>
                  <a:cubicBezTo>
                    <a:pt x="20827" y="36542"/>
                    <a:pt x="29173" y="28171"/>
                    <a:pt x="29173" y="17870"/>
                  </a:cubicBezTo>
                  <a:cubicBezTo>
                    <a:pt x="29173" y="9449"/>
                    <a:pt x="23634" y="2356"/>
                    <a:pt x="16015" y="0"/>
                  </a:cubicBezTo>
                  <a:close/>
                </a:path>
              </a:pathLst>
            </a:custGeom>
            <a:solidFill>
              <a:srgbClr val="00C0C0">
                <a:alpha val="321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esign 1">
  <p:cSld name="CUSTOM_10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</p:bgPr>
    </p:bg>
    <p:spTree>
      <p:nvGrpSpPr>
        <p:cNvPr id="2619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0" name="Google Shape;2620;p59"/>
          <p:cNvSpPr/>
          <p:nvPr/>
        </p:nvSpPr>
        <p:spPr>
          <a:xfrm rot="-9370905">
            <a:off x="-108092" y="-662208"/>
            <a:ext cx="9732453" cy="5741531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1" name="Google Shape;2621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2" name="Google Shape;2622;p59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623" name="Google Shape;2623;p59"/>
          <p:cNvGrpSpPr/>
          <p:nvPr/>
        </p:nvGrpSpPr>
        <p:grpSpPr>
          <a:xfrm rot="3203653">
            <a:off x="240691" y="985951"/>
            <a:ext cx="297660" cy="239057"/>
            <a:chOff x="3483800" y="1530650"/>
            <a:chExt cx="1459674" cy="1397574"/>
          </a:xfrm>
        </p:grpSpPr>
        <p:sp>
          <p:nvSpPr>
            <p:cNvPr id="2624" name="Google Shape;2624;p59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59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59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59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59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59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59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5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5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3" name="Google Shape;2633;p59"/>
          <p:cNvGrpSpPr/>
          <p:nvPr/>
        </p:nvGrpSpPr>
        <p:grpSpPr>
          <a:xfrm>
            <a:off x="447585" y="150969"/>
            <a:ext cx="374992" cy="348246"/>
            <a:chOff x="3931664" y="3196564"/>
            <a:chExt cx="819834" cy="761359"/>
          </a:xfrm>
        </p:grpSpPr>
        <p:sp>
          <p:nvSpPr>
            <p:cNvPr id="2634" name="Google Shape;2634;p59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59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59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7" name="Google Shape;2637;p59"/>
          <p:cNvGrpSpPr/>
          <p:nvPr/>
        </p:nvGrpSpPr>
        <p:grpSpPr>
          <a:xfrm rot="-2865348">
            <a:off x="-165362" y="3586213"/>
            <a:ext cx="374985" cy="348239"/>
            <a:chOff x="3931664" y="3196564"/>
            <a:chExt cx="819834" cy="761359"/>
          </a:xfrm>
        </p:grpSpPr>
        <p:sp>
          <p:nvSpPr>
            <p:cNvPr id="2638" name="Google Shape;2638;p59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59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59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41" name="Google Shape;2641;p59"/>
          <p:cNvGrpSpPr/>
          <p:nvPr/>
        </p:nvGrpSpPr>
        <p:grpSpPr>
          <a:xfrm rot="-2113056">
            <a:off x="-68471" y="2140023"/>
            <a:ext cx="297664" cy="239111"/>
            <a:chOff x="3483800" y="1530650"/>
            <a:chExt cx="1459674" cy="1397574"/>
          </a:xfrm>
        </p:grpSpPr>
        <p:sp>
          <p:nvSpPr>
            <p:cNvPr id="2642" name="Google Shape;2642;p59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59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59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59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59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59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59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5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5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esign 2">
  <p:cSld name="CUSTOM_1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265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p60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53" name="Google Shape;2653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54" name="Google Shape;2654;p60"/>
          <p:cNvGrpSpPr/>
          <p:nvPr/>
        </p:nvGrpSpPr>
        <p:grpSpPr>
          <a:xfrm rot="3204101">
            <a:off x="8805038" y="4262894"/>
            <a:ext cx="197087" cy="158154"/>
            <a:chOff x="3483800" y="1530650"/>
            <a:chExt cx="1459674" cy="1397574"/>
          </a:xfrm>
        </p:grpSpPr>
        <p:sp>
          <p:nvSpPr>
            <p:cNvPr id="2655" name="Google Shape;2655;p60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60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60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60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60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60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60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6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6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4" name="Google Shape;2664;p60"/>
          <p:cNvGrpSpPr/>
          <p:nvPr/>
        </p:nvGrpSpPr>
        <p:grpSpPr>
          <a:xfrm>
            <a:off x="8870511" y="958177"/>
            <a:ext cx="273497" cy="253990"/>
            <a:chOff x="3931664" y="3196564"/>
            <a:chExt cx="819834" cy="761359"/>
          </a:xfrm>
        </p:grpSpPr>
        <p:sp>
          <p:nvSpPr>
            <p:cNvPr id="2665" name="Google Shape;2665;p60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60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60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8" name="Google Shape;2668;p60"/>
          <p:cNvGrpSpPr/>
          <p:nvPr/>
        </p:nvGrpSpPr>
        <p:grpSpPr>
          <a:xfrm rot="3203653">
            <a:off x="8754753" y="1607001"/>
            <a:ext cx="297660" cy="239057"/>
            <a:chOff x="3483800" y="1530650"/>
            <a:chExt cx="1459674" cy="1397574"/>
          </a:xfrm>
        </p:grpSpPr>
        <p:sp>
          <p:nvSpPr>
            <p:cNvPr id="2669" name="Google Shape;2669;p60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60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60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60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60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60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60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6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6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78" name="Google Shape;2678;p60"/>
          <p:cNvGrpSpPr/>
          <p:nvPr/>
        </p:nvGrpSpPr>
        <p:grpSpPr>
          <a:xfrm rot="3205120">
            <a:off x="21633" y="409520"/>
            <a:ext cx="208678" cy="167461"/>
            <a:chOff x="3483800" y="1530650"/>
            <a:chExt cx="1459674" cy="1397574"/>
          </a:xfrm>
        </p:grpSpPr>
        <p:sp>
          <p:nvSpPr>
            <p:cNvPr id="2679" name="Google Shape;2679;p60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60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60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60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60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60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60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6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6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8" name="Google Shape;2688;p60"/>
          <p:cNvGrpSpPr/>
          <p:nvPr/>
        </p:nvGrpSpPr>
        <p:grpSpPr>
          <a:xfrm rot="-2016416">
            <a:off x="40756" y="3318338"/>
            <a:ext cx="235067" cy="218301"/>
            <a:chOff x="3931664" y="3196564"/>
            <a:chExt cx="819834" cy="761359"/>
          </a:xfrm>
        </p:grpSpPr>
        <p:sp>
          <p:nvSpPr>
            <p:cNvPr id="2689" name="Google Shape;2689;p60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60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60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2" name="Google Shape;2692;p60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693" name="Google Shape;2693;p60"/>
          <p:cNvGrpSpPr/>
          <p:nvPr/>
        </p:nvGrpSpPr>
        <p:grpSpPr>
          <a:xfrm>
            <a:off x="251954" y="1066772"/>
            <a:ext cx="262265" cy="243559"/>
            <a:chOff x="3931664" y="3196564"/>
            <a:chExt cx="819834" cy="761359"/>
          </a:xfrm>
        </p:grpSpPr>
        <p:sp>
          <p:nvSpPr>
            <p:cNvPr id="2694" name="Google Shape;2694;p60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60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60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2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2697" name="Shape 2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" name="Google Shape;2698;p61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9" name="Google Shape;2699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0" name="Google Shape;2700;p61"/>
          <p:cNvSpPr txBox="1"/>
          <p:nvPr>
            <p:ph type="title"/>
          </p:nvPr>
        </p:nvSpPr>
        <p:spPr>
          <a:xfrm>
            <a:off x="5503500" y="1822913"/>
            <a:ext cx="2920500" cy="68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01" name="Google Shape;2701;p61"/>
          <p:cNvSpPr txBox="1"/>
          <p:nvPr>
            <p:ph idx="1" type="subTitle"/>
          </p:nvPr>
        </p:nvSpPr>
        <p:spPr>
          <a:xfrm>
            <a:off x="5503500" y="2636252"/>
            <a:ext cx="2920500" cy="81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02" name="Google Shape;2702;p61"/>
          <p:cNvSpPr/>
          <p:nvPr/>
        </p:nvSpPr>
        <p:spPr>
          <a:xfrm rot="-6766684">
            <a:off x="6428043" y="-1411391"/>
            <a:ext cx="2949608" cy="3259638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3" name="Google Shape;2703;p61"/>
          <p:cNvGrpSpPr/>
          <p:nvPr/>
        </p:nvGrpSpPr>
        <p:grpSpPr>
          <a:xfrm>
            <a:off x="623154" y="244439"/>
            <a:ext cx="193699" cy="185318"/>
            <a:chOff x="3483800" y="1530650"/>
            <a:chExt cx="1459674" cy="1397574"/>
          </a:xfrm>
        </p:grpSpPr>
        <p:sp>
          <p:nvSpPr>
            <p:cNvPr id="2704" name="Google Shape;2704;p61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61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61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61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61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61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61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6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6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3" name="Google Shape;2713;p61"/>
          <p:cNvGrpSpPr/>
          <p:nvPr/>
        </p:nvGrpSpPr>
        <p:grpSpPr>
          <a:xfrm>
            <a:off x="138749" y="4109622"/>
            <a:ext cx="318260" cy="295560"/>
            <a:chOff x="3931664" y="3196564"/>
            <a:chExt cx="819834" cy="761359"/>
          </a:xfrm>
        </p:grpSpPr>
        <p:sp>
          <p:nvSpPr>
            <p:cNvPr id="2714" name="Google Shape;2714;p61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61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61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7" name="Google Shape;2717;p61"/>
          <p:cNvGrpSpPr/>
          <p:nvPr/>
        </p:nvGrpSpPr>
        <p:grpSpPr>
          <a:xfrm>
            <a:off x="-180561" y="641597"/>
            <a:ext cx="500427" cy="464734"/>
            <a:chOff x="3931664" y="3196564"/>
            <a:chExt cx="819834" cy="761359"/>
          </a:xfrm>
        </p:grpSpPr>
        <p:sp>
          <p:nvSpPr>
            <p:cNvPr id="2718" name="Google Shape;2718;p61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61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61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1" name="Google Shape;2721;p61"/>
          <p:cNvGrpSpPr/>
          <p:nvPr/>
        </p:nvGrpSpPr>
        <p:grpSpPr>
          <a:xfrm>
            <a:off x="457004" y="4794839"/>
            <a:ext cx="193699" cy="185318"/>
            <a:chOff x="3483800" y="1530650"/>
            <a:chExt cx="1459674" cy="1397574"/>
          </a:xfrm>
        </p:grpSpPr>
        <p:sp>
          <p:nvSpPr>
            <p:cNvPr id="2722" name="Google Shape;2722;p61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61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61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61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61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61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61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6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6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1" name="Google Shape;2731;p61"/>
          <p:cNvGrpSpPr/>
          <p:nvPr/>
        </p:nvGrpSpPr>
        <p:grpSpPr>
          <a:xfrm flipH="1" rot="10800000">
            <a:off x="8130574" y="4601398"/>
            <a:ext cx="318260" cy="295560"/>
            <a:chOff x="3931664" y="3196564"/>
            <a:chExt cx="819834" cy="761359"/>
          </a:xfrm>
        </p:grpSpPr>
        <p:sp>
          <p:nvSpPr>
            <p:cNvPr id="2732" name="Google Shape;2732;p61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61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61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5" name="Google Shape;2735;p61"/>
          <p:cNvGrpSpPr/>
          <p:nvPr/>
        </p:nvGrpSpPr>
        <p:grpSpPr>
          <a:xfrm flipH="1" rot="10800000">
            <a:off x="8523729" y="3992097"/>
            <a:ext cx="193699" cy="185318"/>
            <a:chOff x="3483800" y="1530650"/>
            <a:chExt cx="1459674" cy="1397574"/>
          </a:xfrm>
        </p:grpSpPr>
        <p:sp>
          <p:nvSpPr>
            <p:cNvPr id="2736" name="Google Shape;2736;p61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61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61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61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61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61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61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6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6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45" name="Google Shape;2745;p61"/>
          <p:cNvGrpSpPr/>
          <p:nvPr/>
        </p:nvGrpSpPr>
        <p:grpSpPr>
          <a:xfrm flipH="1" rot="-6300011">
            <a:off x="6024652" y="-203856"/>
            <a:ext cx="666506" cy="666506"/>
            <a:chOff x="1852275" y="2571450"/>
            <a:chExt cx="506925" cy="506925"/>
          </a:xfrm>
        </p:grpSpPr>
        <p:sp>
          <p:nvSpPr>
            <p:cNvPr id="2746" name="Google Shape;2746;p61"/>
            <p:cNvSpPr/>
            <p:nvPr/>
          </p:nvSpPr>
          <p:spPr>
            <a:xfrm>
              <a:off x="1852275" y="2571450"/>
              <a:ext cx="506925" cy="506925"/>
            </a:xfrm>
            <a:custGeom>
              <a:rect b="b" l="l" r="r" t="t"/>
              <a:pathLst>
                <a:path extrusionOk="0" h="20277" w="20277">
                  <a:moveTo>
                    <a:pt x="10126" y="1"/>
                  </a:moveTo>
                  <a:cubicBezTo>
                    <a:pt x="4537" y="1"/>
                    <a:pt x="0" y="4537"/>
                    <a:pt x="0" y="10151"/>
                  </a:cubicBezTo>
                  <a:cubicBezTo>
                    <a:pt x="0" y="15740"/>
                    <a:pt x="4537" y="20277"/>
                    <a:pt x="10126" y="20277"/>
                  </a:cubicBezTo>
                  <a:cubicBezTo>
                    <a:pt x="15740" y="20277"/>
                    <a:pt x="20276" y="15740"/>
                    <a:pt x="20276" y="10151"/>
                  </a:cubicBezTo>
                  <a:cubicBezTo>
                    <a:pt x="20276" y="4537"/>
                    <a:pt x="15740" y="1"/>
                    <a:pt x="10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61"/>
            <p:cNvSpPr/>
            <p:nvPr/>
          </p:nvSpPr>
          <p:spPr>
            <a:xfrm>
              <a:off x="1921825" y="2571450"/>
              <a:ext cx="437375" cy="318900"/>
            </a:xfrm>
            <a:custGeom>
              <a:rect b="b" l="l" r="r" t="t"/>
              <a:pathLst>
                <a:path extrusionOk="0" h="12756" w="17495">
                  <a:moveTo>
                    <a:pt x="7344" y="1"/>
                  </a:moveTo>
                  <a:cubicBezTo>
                    <a:pt x="4461" y="1"/>
                    <a:pt x="1830" y="1229"/>
                    <a:pt x="0" y="3184"/>
                  </a:cubicBezTo>
                  <a:cubicBezTo>
                    <a:pt x="1119" y="4324"/>
                    <a:pt x="2789" y="5268"/>
                    <a:pt x="3917" y="5268"/>
                  </a:cubicBezTo>
                  <a:cubicBezTo>
                    <a:pt x="4128" y="5268"/>
                    <a:pt x="4320" y="5235"/>
                    <a:pt x="4487" y="5164"/>
                  </a:cubicBezTo>
                  <a:cubicBezTo>
                    <a:pt x="5902" y="4539"/>
                    <a:pt x="6549" y="3657"/>
                    <a:pt x="7476" y="3657"/>
                  </a:cubicBezTo>
                  <a:cubicBezTo>
                    <a:pt x="7812" y="3657"/>
                    <a:pt x="8186" y="3774"/>
                    <a:pt x="8647" y="4061"/>
                  </a:cubicBezTo>
                  <a:cubicBezTo>
                    <a:pt x="10401" y="5164"/>
                    <a:pt x="9399" y="8322"/>
                    <a:pt x="9248" y="10151"/>
                  </a:cubicBezTo>
                  <a:cubicBezTo>
                    <a:pt x="9117" y="11524"/>
                    <a:pt x="9592" y="12756"/>
                    <a:pt x="10790" y="12756"/>
                  </a:cubicBezTo>
                  <a:cubicBezTo>
                    <a:pt x="11189" y="12756"/>
                    <a:pt x="11668" y="12620"/>
                    <a:pt x="12231" y="12307"/>
                  </a:cubicBezTo>
                  <a:cubicBezTo>
                    <a:pt x="13511" y="11584"/>
                    <a:pt x="15166" y="11082"/>
                    <a:pt x="16578" y="11082"/>
                  </a:cubicBezTo>
                  <a:cubicBezTo>
                    <a:pt x="16880" y="11082"/>
                    <a:pt x="17170" y="11105"/>
                    <a:pt x="17444" y="11154"/>
                  </a:cubicBezTo>
                  <a:cubicBezTo>
                    <a:pt x="17469" y="10828"/>
                    <a:pt x="17494" y="10477"/>
                    <a:pt x="17494" y="10151"/>
                  </a:cubicBezTo>
                  <a:cubicBezTo>
                    <a:pt x="17494" y="4537"/>
                    <a:pt x="12958" y="1"/>
                    <a:pt x="73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61"/>
            <p:cNvSpPr/>
            <p:nvPr/>
          </p:nvSpPr>
          <p:spPr>
            <a:xfrm>
              <a:off x="1852275" y="2757550"/>
              <a:ext cx="469325" cy="320825"/>
            </a:xfrm>
            <a:custGeom>
              <a:rect b="b" l="l" r="r" t="t"/>
              <a:pathLst>
                <a:path extrusionOk="0" h="12833" w="18773">
                  <a:moveTo>
                    <a:pt x="376" y="0"/>
                  </a:moveTo>
                  <a:cubicBezTo>
                    <a:pt x="126" y="878"/>
                    <a:pt x="0" y="1755"/>
                    <a:pt x="0" y="2707"/>
                  </a:cubicBezTo>
                  <a:cubicBezTo>
                    <a:pt x="0" y="8296"/>
                    <a:pt x="4537" y="12833"/>
                    <a:pt x="10126" y="12833"/>
                  </a:cubicBezTo>
                  <a:cubicBezTo>
                    <a:pt x="13810" y="12833"/>
                    <a:pt x="16993" y="10903"/>
                    <a:pt x="18772" y="7996"/>
                  </a:cubicBezTo>
                  <a:cubicBezTo>
                    <a:pt x="17695" y="7444"/>
                    <a:pt x="16592" y="7068"/>
                    <a:pt x="15915" y="6943"/>
                  </a:cubicBezTo>
                  <a:cubicBezTo>
                    <a:pt x="15722" y="6903"/>
                    <a:pt x="15539" y="6884"/>
                    <a:pt x="15365" y="6884"/>
                  </a:cubicBezTo>
                  <a:cubicBezTo>
                    <a:pt x="13678" y="6884"/>
                    <a:pt x="12761" y="8616"/>
                    <a:pt x="11103" y="9524"/>
                  </a:cubicBezTo>
                  <a:cubicBezTo>
                    <a:pt x="10856" y="9656"/>
                    <a:pt x="10590" y="9715"/>
                    <a:pt x="10311" y="9715"/>
                  </a:cubicBezTo>
                  <a:cubicBezTo>
                    <a:pt x="8523" y="9715"/>
                    <a:pt x="6221" y="7309"/>
                    <a:pt x="5289" y="6442"/>
                  </a:cubicBezTo>
                  <a:cubicBezTo>
                    <a:pt x="4211" y="5439"/>
                    <a:pt x="6191" y="5940"/>
                    <a:pt x="6291" y="4111"/>
                  </a:cubicBezTo>
                  <a:cubicBezTo>
                    <a:pt x="6341" y="2707"/>
                    <a:pt x="3309" y="1254"/>
                    <a:pt x="3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61"/>
            <p:cNvSpPr/>
            <p:nvPr/>
          </p:nvSpPr>
          <p:spPr>
            <a:xfrm>
              <a:off x="2171200" y="2708325"/>
              <a:ext cx="128675" cy="122575"/>
            </a:xfrm>
            <a:custGeom>
              <a:rect b="b" l="l" r="r" t="t"/>
              <a:pathLst>
                <a:path extrusionOk="0" h="4903" w="5147">
                  <a:moveTo>
                    <a:pt x="2825" y="0"/>
                  </a:moveTo>
                  <a:cubicBezTo>
                    <a:pt x="2777" y="0"/>
                    <a:pt x="2730" y="5"/>
                    <a:pt x="2682" y="15"/>
                  </a:cubicBezTo>
                  <a:cubicBezTo>
                    <a:pt x="1354" y="265"/>
                    <a:pt x="0" y="4501"/>
                    <a:pt x="1429" y="4676"/>
                  </a:cubicBezTo>
                  <a:cubicBezTo>
                    <a:pt x="2105" y="4749"/>
                    <a:pt x="2804" y="4903"/>
                    <a:pt x="3392" y="4903"/>
                  </a:cubicBezTo>
                  <a:cubicBezTo>
                    <a:pt x="4025" y="4903"/>
                    <a:pt x="4529" y="4724"/>
                    <a:pt x="4737" y="4075"/>
                  </a:cubicBezTo>
                  <a:cubicBezTo>
                    <a:pt x="5147" y="2894"/>
                    <a:pt x="4005" y="0"/>
                    <a:pt x="28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61"/>
            <p:cNvSpPr/>
            <p:nvPr/>
          </p:nvSpPr>
          <p:spPr>
            <a:xfrm>
              <a:off x="1877075" y="2819800"/>
              <a:ext cx="67600" cy="45275"/>
            </a:xfrm>
            <a:custGeom>
              <a:rect b="b" l="l" r="r" t="t"/>
              <a:pathLst>
                <a:path extrusionOk="0" h="1811" w="2704">
                  <a:moveTo>
                    <a:pt x="1197" y="0"/>
                  </a:moveTo>
                  <a:cubicBezTo>
                    <a:pt x="539" y="0"/>
                    <a:pt x="0" y="809"/>
                    <a:pt x="612" y="1295"/>
                  </a:cubicBezTo>
                  <a:cubicBezTo>
                    <a:pt x="991" y="1585"/>
                    <a:pt x="1564" y="1810"/>
                    <a:pt x="1965" y="1810"/>
                  </a:cubicBezTo>
                  <a:cubicBezTo>
                    <a:pt x="2467" y="1810"/>
                    <a:pt x="2703" y="1459"/>
                    <a:pt x="1966" y="443"/>
                  </a:cubicBezTo>
                  <a:cubicBezTo>
                    <a:pt x="1733" y="125"/>
                    <a:pt x="1455" y="0"/>
                    <a:pt x="11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61"/>
            <p:cNvSpPr/>
            <p:nvPr/>
          </p:nvSpPr>
          <p:spPr>
            <a:xfrm>
              <a:off x="2013300" y="2730975"/>
              <a:ext cx="113025" cy="59975"/>
            </a:xfrm>
            <a:custGeom>
              <a:rect b="b" l="l" r="r" t="t"/>
              <a:pathLst>
                <a:path extrusionOk="0" h="2399" w="4521">
                  <a:moveTo>
                    <a:pt x="2319" y="1"/>
                  </a:moveTo>
                  <a:cubicBezTo>
                    <a:pt x="2221" y="1"/>
                    <a:pt x="2116" y="4"/>
                    <a:pt x="2005" y="11"/>
                  </a:cubicBezTo>
                  <a:cubicBezTo>
                    <a:pt x="752" y="111"/>
                    <a:pt x="0" y="1314"/>
                    <a:pt x="1178" y="1865"/>
                  </a:cubicBezTo>
                  <a:cubicBezTo>
                    <a:pt x="1763" y="2158"/>
                    <a:pt x="2688" y="2398"/>
                    <a:pt x="3384" y="2398"/>
                  </a:cubicBezTo>
                  <a:cubicBezTo>
                    <a:pt x="4061" y="2398"/>
                    <a:pt x="4520" y="2170"/>
                    <a:pt x="4236" y="1540"/>
                  </a:cubicBezTo>
                  <a:cubicBezTo>
                    <a:pt x="3733" y="374"/>
                    <a:pt x="3335" y="1"/>
                    <a:pt x="2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61"/>
            <p:cNvSpPr/>
            <p:nvPr/>
          </p:nvSpPr>
          <p:spPr>
            <a:xfrm>
              <a:off x="1909925" y="2614700"/>
              <a:ext cx="449275" cy="463675"/>
            </a:xfrm>
            <a:custGeom>
              <a:rect b="b" l="l" r="r" t="t"/>
              <a:pathLst>
                <a:path extrusionOk="0" h="18547" w="17971">
                  <a:moveTo>
                    <a:pt x="13484" y="0"/>
                  </a:moveTo>
                  <a:lnTo>
                    <a:pt x="13484" y="0"/>
                  </a:lnTo>
                  <a:cubicBezTo>
                    <a:pt x="14938" y="1755"/>
                    <a:pt x="15815" y="4010"/>
                    <a:pt x="15815" y="6441"/>
                  </a:cubicBezTo>
                  <a:cubicBezTo>
                    <a:pt x="15815" y="12055"/>
                    <a:pt x="11278" y="16592"/>
                    <a:pt x="5664" y="16592"/>
                  </a:cubicBezTo>
                  <a:cubicBezTo>
                    <a:pt x="3559" y="16592"/>
                    <a:pt x="1629" y="15965"/>
                    <a:pt x="0" y="14862"/>
                  </a:cubicBezTo>
                  <a:lnTo>
                    <a:pt x="0" y="14862"/>
                  </a:lnTo>
                  <a:cubicBezTo>
                    <a:pt x="1855" y="17118"/>
                    <a:pt x="4687" y="18547"/>
                    <a:pt x="7820" y="18547"/>
                  </a:cubicBezTo>
                  <a:cubicBezTo>
                    <a:pt x="13434" y="18547"/>
                    <a:pt x="17970" y="14010"/>
                    <a:pt x="17970" y="8421"/>
                  </a:cubicBezTo>
                  <a:cubicBezTo>
                    <a:pt x="17970" y="4912"/>
                    <a:pt x="16191" y="1830"/>
                    <a:pt x="13484" y="0"/>
                  </a:cubicBezTo>
                  <a:close/>
                </a:path>
              </a:pathLst>
            </a:custGeom>
            <a:solidFill>
              <a:srgbClr val="631200">
                <a:alpha val="33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3" name="Google Shape;2753;p61"/>
          <p:cNvGrpSpPr/>
          <p:nvPr/>
        </p:nvGrpSpPr>
        <p:grpSpPr>
          <a:xfrm rot="-1799945">
            <a:off x="6466948" y="179147"/>
            <a:ext cx="500135" cy="500135"/>
            <a:chOff x="2751400" y="2498775"/>
            <a:chExt cx="652900" cy="652900"/>
          </a:xfrm>
        </p:grpSpPr>
        <p:sp>
          <p:nvSpPr>
            <p:cNvPr id="2754" name="Google Shape;2754;p61"/>
            <p:cNvSpPr/>
            <p:nvPr/>
          </p:nvSpPr>
          <p:spPr>
            <a:xfrm>
              <a:off x="2751400" y="2498775"/>
              <a:ext cx="652900" cy="652900"/>
            </a:xfrm>
            <a:custGeom>
              <a:rect b="b" l="l" r="r" t="t"/>
              <a:pathLst>
                <a:path extrusionOk="0" h="26116" w="26116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61"/>
            <p:cNvSpPr/>
            <p:nvPr/>
          </p:nvSpPr>
          <p:spPr>
            <a:xfrm>
              <a:off x="2758925" y="2889025"/>
              <a:ext cx="637875" cy="187500"/>
            </a:xfrm>
            <a:custGeom>
              <a:rect b="b" l="l" r="r" t="t"/>
              <a:pathLst>
                <a:path extrusionOk="0" h="7500" w="25515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61"/>
            <p:cNvSpPr/>
            <p:nvPr/>
          </p:nvSpPr>
          <p:spPr>
            <a:xfrm>
              <a:off x="2761425" y="2606275"/>
              <a:ext cx="637250" cy="224850"/>
            </a:xfrm>
            <a:custGeom>
              <a:rect b="b" l="l" r="r" t="t"/>
              <a:pathLst>
                <a:path extrusionOk="0" h="8994" w="2549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61"/>
            <p:cNvSpPr/>
            <p:nvPr/>
          </p:nvSpPr>
          <p:spPr>
            <a:xfrm>
              <a:off x="2907425" y="2498775"/>
              <a:ext cx="319575" cy="93675"/>
            </a:xfrm>
            <a:custGeom>
              <a:rect b="b" l="l" r="r" t="t"/>
              <a:pathLst>
                <a:path extrusionOk="0" h="3747" w="12783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61"/>
            <p:cNvSpPr/>
            <p:nvPr/>
          </p:nvSpPr>
          <p:spPr>
            <a:xfrm>
              <a:off x="2754525" y="2694275"/>
              <a:ext cx="632875" cy="116125"/>
            </a:xfrm>
            <a:custGeom>
              <a:rect b="b" l="l" r="r" t="t"/>
              <a:pathLst>
                <a:path extrusionOk="0" h="4645" w="25315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61"/>
            <p:cNvSpPr/>
            <p:nvPr/>
          </p:nvSpPr>
          <p:spPr>
            <a:xfrm>
              <a:off x="2752025" y="2829175"/>
              <a:ext cx="619075" cy="167125"/>
            </a:xfrm>
            <a:custGeom>
              <a:rect b="b" l="l" r="r" t="t"/>
              <a:pathLst>
                <a:path extrusionOk="0" h="6685" w="24763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61"/>
            <p:cNvSpPr/>
            <p:nvPr/>
          </p:nvSpPr>
          <p:spPr>
            <a:xfrm>
              <a:off x="2817825" y="2553600"/>
              <a:ext cx="483100" cy="74275"/>
            </a:xfrm>
            <a:custGeom>
              <a:rect b="b" l="l" r="r" t="t"/>
              <a:pathLst>
                <a:path extrusionOk="0" h="2971" w="19324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61"/>
            <p:cNvSpPr/>
            <p:nvPr/>
          </p:nvSpPr>
          <p:spPr>
            <a:xfrm>
              <a:off x="2823450" y="2981950"/>
              <a:ext cx="492500" cy="130900"/>
            </a:xfrm>
            <a:custGeom>
              <a:rect b="b" l="l" r="r" t="t"/>
              <a:pathLst>
                <a:path extrusionOk="0" h="5236" w="1970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61"/>
            <p:cNvSpPr/>
            <p:nvPr/>
          </p:nvSpPr>
          <p:spPr>
            <a:xfrm>
              <a:off x="2842250" y="2542625"/>
              <a:ext cx="562050" cy="609050"/>
            </a:xfrm>
            <a:custGeom>
              <a:rect b="b" l="l" r="r" t="t"/>
              <a:pathLst>
                <a:path extrusionOk="0" h="24362" w="22482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3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62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5" name="Google Shape;2765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6" name="Google Shape;2766;p62"/>
          <p:cNvSpPr txBox="1"/>
          <p:nvPr>
            <p:ph type="title"/>
          </p:nvPr>
        </p:nvSpPr>
        <p:spPr>
          <a:xfrm>
            <a:off x="1549200" y="1478725"/>
            <a:ext cx="2182800" cy="103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67" name="Google Shape;2767;p62"/>
          <p:cNvSpPr txBox="1"/>
          <p:nvPr>
            <p:ph idx="1" type="subTitle"/>
          </p:nvPr>
        </p:nvSpPr>
        <p:spPr>
          <a:xfrm>
            <a:off x="1549200" y="2837689"/>
            <a:ext cx="2920500" cy="103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2768" name="Google Shape;2768;p62"/>
          <p:cNvGrpSpPr/>
          <p:nvPr/>
        </p:nvGrpSpPr>
        <p:grpSpPr>
          <a:xfrm rot="3203653">
            <a:off x="197091" y="1556026"/>
            <a:ext cx="297660" cy="239057"/>
            <a:chOff x="3483800" y="1530650"/>
            <a:chExt cx="1459674" cy="1397574"/>
          </a:xfrm>
        </p:grpSpPr>
        <p:sp>
          <p:nvSpPr>
            <p:cNvPr id="2769" name="Google Shape;2769;p62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62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62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62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62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62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62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6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6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8" name="Google Shape;2778;p62"/>
          <p:cNvGrpSpPr/>
          <p:nvPr/>
        </p:nvGrpSpPr>
        <p:grpSpPr>
          <a:xfrm>
            <a:off x="1373635" y="365869"/>
            <a:ext cx="374992" cy="348246"/>
            <a:chOff x="3931664" y="3196564"/>
            <a:chExt cx="819834" cy="761359"/>
          </a:xfrm>
        </p:grpSpPr>
        <p:sp>
          <p:nvSpPr>
            <p:cNvPr id="2779" name="Google Shape;2779;p62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62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62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2" name="Google Shape;2782;p62"/>
          <p:cNvGrpSpPr/>
          <p:nvPr/>
        </p:nvGrpSpPr>
        <p:grpSpPr>
          <a:xfrm rot="3204101">
            <a:off x="8561588" y="4759494"/>
            <a:ext cx="197087" cy="158154"/>
            <a:chOff x="3483800" y="1530650"/>
            <a:chExt cx="1459674" cy="1397574"/>
          </a:xfrm>
        </p:grpSpPr>
        <p:sp>
          <p:nvSpPr>
            <p:cNvPr id="2783" name="Google Shape;2783;p62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62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62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62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62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62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62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6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6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92" name="Google Shape;2792;p62"/>
          <p:cNvGrpSpPr/>
          <p:nvPr/>
        </p:nvGrpSpPr>
        <p:grpSpPr>
          <a:xfrm>
            <a:off x="8873360" y="3817444"/>
            <a:ext cx="374992" cy="348246"/>
            <a:chOff x="3931664" y="3196564"/>
            <a:chExt cx="819834" cy="761359"/>
          </a:xfrm>
        </p:grpSpPr>
        <p:sp>
          <p:nvSpPr>
            <p:cNvPr id="2793" name="Google Shape;2793;p62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62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62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96" name="Google Shape;2796;p62"/>
          <p:cNvGrpSpPr/>
          <p:nvPr/>
        </p:nvGrpSpPr>
        <p:grpSpPr>
          <a:xfrm>
            <a:off x="-154252" y="2571744"/>
            <a:ext cx="320309" cy="297463"/>
            <a:chOff x="3931664" y="3196564"/>
            <a:chExt cx="819834" cy="761359"/>
          </a:xfrm>
        </p:grpSpPr>
        <p:sp>
          <p:nvSpPr>
            <p:cNvPr id="2797" name="Google Shape;2797;p62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62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62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00" name="Google Shape;2800;p62"/>
          <p:cNvSpPr/>
          <p:nvPr/>
        </p:nvSpPr>
        <p:spPr>
          <a:xfrm rot="-9962495">
            <a:off x="-1041962" y="-1281078"/>
            <a:ext cx="2949109" cy="3259086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01" name="Google Shape;2801;p62"/>
          <p:cNvGrpSpPr/>
          <p:nvPr/>
        </p:nvGrpSpPr>
        <p:grpSpPr>
          <a:xfrm rot="3203653">
            <a:off x="8694441" y="1676501"/>
            <a:ext cx="297660" cy="239057"/>
            <a:chOff x="3483800" y="1530650"/>
            <a:chExt cx="1459674" cy="1397574"/>
          </a:xfrm>
        </p:grpSpPr>
        <p:sp>
          <p:nvSpPr>
            <p:cNvPr id="2802" name="Google Shape;2802;p62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62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62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62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62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62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62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6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6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11" name="Google Shape;2811;p62"/>
          <p:cNvGrpSpPr/>
          <p:nvPr/>
        </p:nvGrpSpPr>
        <p:grpSpPr>
          <a:xfrm rot="-1813197">
            <a:off x="4035419" y="413076"/>
            <a:ext cx="250191" cy="232308"/>
            <a:chOff x="3931664" y="3196564"/>
            <a:chExt cx="819834" cy="761359"/>
          </a:xfrm>
        </p:grpSpPr>
        <p:sp>
          <p:nvSpPr>
            <p:cNvPr id="2812" name="Google Shape;2812;p62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62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62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15" name="Google Shape;2815;p62"/>
          <p:cNvGrpSpPr/>
          <p:nvPr/>
        </p:nvGrpSpPr>
        <p:grpSpPr>
          <a:xfrm rot="3202496">
            <a:off x="6455782" y="205593"/>
            <a:ext cx="266451" cy="213788"/>
            <a:chOff x="3483800" y="1530650"/>
            <a:chExt cx="1459674" cy="1397574"/>
          </a:xfrm>
        </p:grpSpPr>
        <p:sp>
          <p:nvSpPr>
            <p:cNvPr id="2816" name="Google Shape;2816;p62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62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62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62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62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62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62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6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6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25" name="Google Shape;2825;p62"/>
          <p:cNvGrpSpPr/>
          <p:nvPr/>
        </p:nvGrpSpPr>
        <p:grpSpPr>
          <a:xfrm>
            <a:off x="-423288" y="4459184"/>
            <a:ext cx="1143068" cy="1143068"/>
            <a:chOff x="1565300" y="733100"/>
            <a:chExt cx="1143525" cy="1143525"/>
          </a:xfrm>
        </p:grpSpPr>
        <p:sp>
          <p:nvSpPr>
            <p:cNvPr id="2826" name="Google Shape;2826;p62"/>
            <p:cNvSpPr/>
            <p:nvPr/>
          </p:nvSpPr>
          <p:spPr>
            <a:xfrm>
              <a:off x="1565300" y="733100"/>
              <a:ext cx="1143525" cy="1143525"/>
            </a:xfrm>
            <a:custGeom>
              <a:rect b="b" l="l" r="r" t="t"/>
              <a:pathLst>
                <a:path extrusionOk="0" h="45741" w="45741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62"/>
            <p:cNvSpPr/>
            <p:nvPr/>
          </p:nvSpPr>
          <p:spPr>
            <a:xfrm>
              <a:off x="1565300" y="906675"/>
              <a:ext cx="1143525" cy="708025"/>
            </a:xfrm>
            <a:custGeom>
              <a:rect b="b" l="l" r="r" t="t"/>
              <a:pathLst>
                <a:path extrusionOk="0" h="28321" w="45741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62"/>
            <p:cNvSpPr/>
            <p:nvPr/>
          </p:nvSpPr>
          <p:spPr>
            <a:xfrm>
              <a:off x="1666800" y="1616175"/>
              <a:ext cx="896650" cy="260450"/>
            </a:xfrm>
            <a:custGeom>
              <a:rect b="b" l="l" r="r" t="t"/>
              <a:pathLst>
                <a:path extrusionOk="0" h="10418" w="35866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62"/>
            <p:cNvSpPr/>
            <p:nvPr/>
          </p:nvSpPr>
          <p:spPr>
            <a:xfrm>
              <a:off x="1790250" y="733100"/>
              <a:ext cx="664800" cy="158550"/>
            </a:xfrm>
            <a:custGeom>
              <a:rect b="b" l="l" r="r" t="t"/>
              <a:pathLst>
                <a:path extrusionOk="0" h="6342" w="26592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62"/>
            <p:cNvSpPr/>
            <p:nvPr/>
          </p:nvSpPr>
          <p:spPr>
            <a:xfrm>
              <a:off x="1575325" y="1062675"/>
              <a:ext cx="1133500" cy="371550"/>
            </a:xfrm>
            <a:custGeom>
              <a:rect b="b" l="l" r="r" t="t"/>
              <a:pathLst>
                <a:path extrusionOk="0" h="14862" w="4534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62"/>
            <p:cNvSpPr/>
            <p:nvPr/>
          </p:nvSpPr>
          <p:spPr>
            <a:xfrm>
              <a:off x="1569675" y="1373450"/>
              <a:ext cx="1104675" cy="161625"/>
            </a:xfrm>
            <a:custGeom>
              <a:rect b="b" l="l" r="r" t="t"/>
              <a:pathLst>
                <a:path extrusionOk="0" h="6465" w="44187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62"/>
            <p:cNvSpPr/>
            <p:nvPr/>
          </p:nvSpPr>
          <p:spPr>
            <a:xfrm>
              <a:off x="1731975" y="809550"/>
              <a:ext cx="976850" cy="1067075"/>
            </a:xfrm>
            <a:custGeom>
              <a:rect b="b" l="l" r="r" t="t"/>
              <a:pathLst>
                <a:path extrusionOk="0" h="42683" w="39074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8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8"/>
          <p:cNvSpPr/>
          <p:nvPr/>
        </p:nvSpPr>
        <p:spPr>
          <a:xfrm>
            <a:off x="368100" y="1064050"/>
            <a:ext cx="8407800" cy="3744000"/>
          </a:xfrm>
          <a:prstGeom prst="roundRect">
            <a:avLst>
              <a:gd fmla="val 16667" name="adj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8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3" name="Google Shape;293;p8"/>
          <p:cNvSpPr txBox="1"/>
          <p:nvPr>
            <p:ph idx="1" type="body"/>
          </p:nvPr>
        </p:nvSpPr>
        <p:spPr>
          <a:xfrm>
            <a:off x="720000" y="1268500"/>
            <a:ext cx="7704000" cy="33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1200"/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3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2833" name="Shape 2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4" name="Google Shape;2834;p63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5" name="Google Shape;2835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6" name="Google Shape;2836;p63"/>
          <p:cNvSpPr txBox="1"/>
          <p:nvPr>
            <p:ph type="title"/>
          </p:nvPr>
        </p:nvSpPr>
        <p:spPr>
          <a:xfrm>
            <a:off x="5650188" y="1478725"/>
            <a:ext cx="1942500" cy="103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37" name="Google Shape;2837;p63"/>
          <p:cNvSpPr txBox="1"/>
          <p:nvPr>
            <p:ph idx="1" type="subTitle"/>
          </p:nvPr>
        </p:nvSpPr>
        <p:spPr>
          <a:xfrm>
            <a:off x="4672188" y="2829961"/>
            <a:ext cx="2920500" cy="103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2838" name="Google Shape;2838;p63"/>
          <p:cNvGrpSpPr/>
          <p:nvPr/>
        </p:nvGrpSpPr>
        <p:grpSpPr>
          <a:xfrm flipH="1" rot="-3203653">
            <a:off x="8677575" y="1131351"/>
            <a:ext cx="297660" cy="239057"/>
            <a:chOff x="3483800" y="1530650"/>
            <a:chExt cx="1459674" cy="1397574"/>
          </a:xfrm>
        </p:grpSpPr>
        <p:sp>
          <p:nvSpPr>
            <p:cNvPr id="2839" name="Google Shape;2839;p63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63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63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63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63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63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63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6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6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48" name="Google Shape;2848;p63"/>
          <p:cNvGrpSpPr/>
          <p:nvPr/>
        </p:nvGrpSpPr>
        <p:grpSpPr>
          <a:xfrm flipH="1">
            <a:off x="7345473" y="365869"/>
            <a:ext cx="374992" cy="348246"/>
            <a:chOff x="3931664" y="3196564"/>
            <a:chExt cx="819834" cy="761359"/>
          </a:xfrm>
        </p:grpSpPr>
        <p:sp>
          <p:nvSpPr>
            <p:cNvPr id="2849" name="Google Shape;2849;p63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63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63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2" name="Google Shape;2852;p63"/>
          <p:cNvGrpSpPr/>
          <p:nvPr/>
        </p:nvGrpSpPr>
        <p:grpSpPr>
          <a:xfrm flipH="1">
            <a:off x="-154252" y="3817444"/>
            <a:ext cx="374992" cy="348246"/>
            <a:chOff x="3931664" y="3196564"/>
            <a:chExt cx="819834" cy="761359"/>
          </a:xfrm>
        </p:grpSpPr>
        <p:sp>
          <p:nvSpPr>
            <p:cNvPr id="2853" name="Google Shape;2853;p63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63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63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6" name="Google Shape;2856;p63"/>
          <p:cNvGrpSpPr/>
          <p:nvPr/>
        </p:nvGrpSpPr>
        <p:grpSpPr>
          <a:xfrm flipH="1">
            <a:off x="8928043" y="2571744"/>
            <a:ext cx="320309" cy="297463"/>
            <a:chOff x="3931664" y="3196564"/>
            <a:chExt cx="819834" cy="761359"/>
          </a:xfrm>
        </p:grpSpPr>
        <p:sp>
          <p:nvSpPr>
            <p:cNvPr id="2857" name="Google Shape;2857;p63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63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63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0" name="Google Shape;2860;p63"/>
          <p:cNvGrpSpPr/>
          <p:nvPr/>
        </p:nvGrpSpPr>
        <p:grpSpPr>
          <a:xfrm flipH="1" rot="1813197">
            <a:off x="8443490" y="4379101"/>
            <a:ext cx="250191" cy="232308"/>
            <a:chOff x="3931664" y="3196564"/>
            <a:chExt cx="819834" cy="761359"/>
          </a:xfrm>
        </p:grpSpPr>
        <p:sp>
          <p:nvSpPr>
            <p:cNvPr id="2861" name="Google Shape;2861;p63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63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63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4" name="Google Shape;2864;p63"/>
          <p:cNvGrpSpPr/>
          <p:nvPr/>
        </p:nvGrpSpPr>
        <p:grpSpPr>
          <a:xfrm flipH="1" rot="-3202496">
            <a:off x="2371867" y="205593"/>
            <a:ext cx="266451" cy="213788"/>
            <a:chOff x="3483800" y="1530650"/>
            <a:chExt cx="1459674" cy="1397574"/>
          </a:xfrm>
        </p:grpSpPr>
        <p:sp>
          <p:nvSpPr>
            <p:cNvPr id="2865" name="Google Shape;2865;p63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63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63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63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63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63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63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6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6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4" name="Google Shape;2874;p63"/>
          <p:cNvGrpSpPr/>
          <p:nvPr/>
        </p:nvGrpSpPr>
        <p:grpSpPr>
          <a:xfrm rot="-2111922">
            <a:off x="123081" y="1672530"/>
            <a:ext cx="255260" cy="246957"/>
            <a:chOff x="3483800" y="1530650"/>
            <a:chExt cx="1459674" cy="1397574"/>
          </a:xfrm>
        </p:grpSpPr>
        <p:sp>
          <p:nvSpPr>
            <p:cNvPr id="2875" name="Google Shape;2875;p63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63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63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63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63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63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63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6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6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84" name="Google Shape;2884;p63"/>
          <p:cNvGrpSpPr/>
          <p:nvPr/>
        </p:nvGrpSpPr>
        <p:grpSpPr>
          <a:xfrm rot="-4322314">
            <a:off x="345217" y="4765505"/>
            <a:ext cx="167563" cy="161982"/>
            <a:chOff x="3483800" y="1530650"/>
            <a:chExt cx="1459674" cy="1397574"/>
          </a:xfrm>
        </p:grpSpPr>
        <p:sp>
          <p:nvSpPr>
            <p:cNvPr id="2885" name="Google Shape;2885;p63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63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63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63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63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63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63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6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6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4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2894" name="Shape 2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5" name="Google Shape;2895;p64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96" name="Google Shape;2896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7" name="Google Shape;2897;p64"/>
          <p:cNvSpPr txBox="1"/>
          <p:nvPr>
            <p:ph type="title"/>
          </p:nvPr>
        </p:nvSpPr>
        <p:spPr>
          <a:xfrm>
            <a:off x="2758050" y="418850"/>
            <a:ext cx="3627900" cy="112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98" name="Google Shape;2898;p64"/>
          <p:cNvSpPr txBox="1"/>
          <p:nvPr>
            <p:ph idx="1" type="subTitle"/>
          </p:nvPr>
        </p:nvSpPr>
        <p:spPr>
          <a:xfrm>
            <a:off x="3111750" y="2348464"/>
            <a:ext cx="2920500" cy="103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99" name="Google Shape;2899;p64"/>
          <p:cNvSpPr txBox="1"/>
          <p:nvPr/>
        </p:nvSpPr>
        <p:spPr>
          <a:xfrm>
            <a:off x="2351100" y="3710288"/>
            <a:ext cx="44418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CREDITS: This presentation template was created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including icons by</a:t>
            </a:r>
            <a:r>
              <a:rPr lang="en"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and infographics &amp; images by</a:t>
            </a:r>
            <a:r>
              <a:rPr lang="en"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endParaRPr b="1" sz="12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900" name="Google Shape;2900;p64"/>
          <p:cNvSpPr/>
          <p:nvPr/>
        </p:nvSpPr>
        <p:spPr>
          <a:xfrm flipH="1" rot="1675317">
            <a:off x="-1019267" y="-486457"/>
            <a:ext cx="5611744" cy="6173383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1" name="Google Shape;2901;p64"/>
          <p:cNvSpPr/>
          <p:nvPr/>
        </p:nvSpPr>
        <p:spPr>
          <a:xfrm flipH="1">
            <a:off x="6647600" y="-171462"/>
            <a:ext cx="4964599" cy="5486422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2" name="Google Shape;2902;p64"/>
          <p:cNvGrpSpPr/>
          <p:nvPr/>
        </p:nvGrpSpPr>
        <p:grpSpPr>
          <a:xfrm rot="-2054985">
            <a:off x="1302743" y="3223629"/>
            <a:ext cx="406156" cy="388178"/>
            <a:chOff x="3483800" y="1530650"/>
            <a:chExt cx="1459674" cy="1397574"/>
          </a:xfrm>
        </p:grpSpPr>
        <p:sp>
          <p:nvSpPr>
            <p:cNvPr id="2903" name="Google Shape;2903;p64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64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64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64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64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64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64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6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6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12" name="Google Shape;2912;p64"/>
          <p:cNvGrpSpPr/>
          <p:nvPr/>
        </p:nvGrpSpPr>
        <p:grpSpPr>
          <a:xfrm rot="-2977299">
            <a:off x="984163" y="1512239"/>
            <a:ext cx="194255" cy="180400"/>
            <a:chOff x="3931664" y="3196564"/>
            <a:chExt cx="819834" cy="761359"/>
          </a:xfrm>
        </p:grpSpPr>
        <p:sp>
          <p:nvSpPr>
            <p:cNvPr id="2913" name="Google Shape;2913;p64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64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64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16" name="Google Shape;2916;p64"/>
          <p:cNvGrpSpPr/>
          <p:nvPr/>
        </p:nvGrpSpPr>
        <p:grpSpPr>
          <a:xfrm rot="1370578">
            <a:off x="7577885" y="1527535"/>
            <a:ext cx="244552" cy="227109"/>
            <a:chOff x="3931664" y="3196564"/>
            <a:chExt cx="819834" cy="761359"/>
          </a:xfrm>
        </p:grpSpPr>
        <p:sp>
          <p:nvSpPr>
            <p:cNvPr id="2917" name="Google Shape;2917;p64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64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64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20" name="Google Shape;2920;p64"/>
          <p:cNvGrpSpPr/>
          <p:nvPr/>
        </p:nvGrpSpPr>
        <p:grpSpPr>
          <a:xfrm rot="-2111919">
            <a:off x="7197062" y="2098834"/>
            <a:ext cx="212210" cy="205364"/>
            <a:chOff x="3483800" y="1530650"/>
            <a:chExt cx="1459674" cy="1397574"/>
          </a:xfrm>
        </p:grpSpPr>
        <p:sp>
          <p:nvSpPr>
            <p:cNvPr id="2921" name="Google Shape;2921;p64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64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64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64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64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64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64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6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6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30" name="Google Shape;2930;p64"/>
          <p:cNvGrpSpPr/>
          <p:nvPr/>
        </p:nvGrpSpPr>
        <p:grpSpPr>
          <a:xfrm>
            <a:off x="607775" y="-517258"/>
            <a:ext cx="1286580" cy="1286580"/>
            <a:chOff x="1565300" y="733100"/>
            <a:chExt cx="1143525" cy="1143525"/>
          </a:xfrm>
        </p:grpSpPr>
        <p:sp>
          <p:nvSpPr>
            <p:cNvPr id="2931" name="Google Shape;2931;p64"/>
            <p:cNvSpPr/>
            <p:nvPr/>
          </p:nvSpPr>
          <p:spPr>
            <a:xfrm>
              <a:off x="1565300" y="733100"/>
              <a:ext cx="1143525" cy="1143525"/>
            </a:xfrm>
            <a:custGeom>
              <a:rect b="b" l="l" r="r" t="t"/>
              <a:pathLst>
                <a:path extrusionOk="0" h="45741" w="45741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64"/>
            <p:cNvSpPr/>
            <p:nvPr/>
          </p:nvSpPr>
          <p:spPr>
            <a:xfrm>
              <a:off x="1565300" y="906675"/>
              <a:ext cx="1143525" cy="708025"/>
            </a:xfrm>
            <a:custGeom>
              <a:rect b="b" l="l" r="r" t="t"/>
              <a:pathLst>
                <a:path extrusionOk="0" h="28321" w="45741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64"/>
            <p:cNvSpPr/>
            <p:nvPr/>
          </p:nvSpPr>
          <p:spPr>
            <a:xfrm>
              <a:off x="1666800" y="1616175"/>
              <a:ext cx="896650" cy="260450"/>
            </a:xfrm>
            <a:custGeom>
              <a:rect b="b" l="l" r="r" t="t"/>
              <a:pathLst>
                <a:path extrusionOk="0" h="10418" w="35866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64"/>
            <p:cNvSpPr/>
            <p:nvPr/>
          </p:nvSpPr>
          <p:spPr>
            <a:xfrm>
              <a:off x="1790250" y="733100"/>
              <a:ext cx="664800" cy="158550"/>
            </a:xfrm>
            <a:custGeom>
              <a:rect b="b" l="l" r="r" t="t"/>
              <a:pathLst>
                <a:path extrusionOk="0" h="6342" w="26592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64"/>
            <p:cNvSpPr/>
            <p:nvPr/>
          </p:nvSpPr>
          <p:spPr>
            <a:xfrm>
              <a:off x="1575325" y="1062675"/>
              <a:ext cx="1133500" cy="371550"/>
            </a:xfrm>
            <a:custGeom>
              <a:rect b="b" l="l" r="r" t="t"/>
              <a:pathLst>
                <a:path extrusionOk="0" h="14862" w="4534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64"/>
            <p:cNvSpPr/>
            <p:nvPr/>
          </p:nvSpPr>
          <p:spPr>
            <a:xfrm>
              <a:off x="1569675" y="1373450"/>
              <a:ext cx="1104675" cy="161625"/>
            </a:xfrm>
            <a:custGeom>
              <a:rect b="b" l="l" r="r" t="t"/>
              <a:pathLst>
                <a:path extrusionOk="0" h="6465" w="44187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64"/>
            <p:cNvSpPr/>
            <p:nvPr/>
          </p:nvSpPr>
          <p:spPr>
            <a:xfrm>
              <a:off x="1731975" y="809550"/>
              <a:ext cx="976850" cy="1067075"/>
            </a:xfrm>
            <a:custGeom>
              <a:rect b="b" l="l" r="r" t="t"/>
              <a:pathLst>
                <a:path extrusionOk="0" h="42683" w="39074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38" name="Google Shape;2938;p64"/>
          <p:cNvGrpSpPr/>
          <p:nvPr/>
        </p:nvGrpSpPr>
        <p:grpSpPr>
          <a:xfrm>
            <a:off x="1207456" y="586028"/>
            <a:ext cx="565411" cy="565411"/>
            <a:chOff x="2751400" y="2498775"/>
            <a:chExt cx="652900" cy="652900"/>
          </a:xfrm>
        </p:grpSpPr>
        <p:sp>
          <p:nvSpPr>
            <p:cNvPr id="2939" name="Google Shape;2939;p64"/>
            <p:cNvSpPr/>
            <p:nvPr/>
          </p:nvSpPr>
          <p:spPr>
            <a:xfrm>
              <a:off x="2751400" y="2498775"/>
              <a:ext cx="652900" cy="652900"/>
            </a:xfrm>
            <a:custGeom>
              <a:rect b="b" l="l" r="r" t="t"/>
              <a:pathLst>
                <a:path extrusionOk="0" h="26116" w="26116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64"/>
            <p:cNvSpPr/>
            <p:nvPr/>
          </p:nvSpPr>
          <p:spPr>
            <a:xfrm>
              <a:off x="2758925" y="2889025"/>
              <a:ext cx="637875" cy="187500"/>
            </a:xfrm>
            <a:custGeom>
              <a:rect b="b" l="l" r="r" t="t"/>
              <a:pathLst>
                <a:path extrusionOk="0" h="7500" w="25515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64"/>
            <p:cNvSpPr/>
            <p:nvPr/>
          </p:nvSpPr>
          <p:spPr>
            <a:xfrm>
              <a:off x="2761425" y="2606275"/>
              <a:ext cx="637250" cy="224850"/>
            </a:xfrm>
            <a:custGeom>
              <a:rect b="b" l="l" r="r" t="t"/>
              <a:pathLst>
                <a:path extrusionOk="0" h="8994" w="2549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64"/>
            <p:cNvSpPr/>
            <p:nvPr/>
          </p:nvSpPr>
          <p:spPr>
            <a:xfrm>
              <a:off x="2907425" y="2498775"/>
              <a:ext cx="319575" cy="93675"/>
            </a:xfrm>
            <a:custGeom>
              <a:rect b="b" l="l" r="r" t="t"/>
              <a:pathLst>
                <a:path extrusionOk="0" h="3747" w="12783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64"/>
            <p:cNvSpPr/>
            <p:nvPr/>
          </p:nvSpPr>
          <p:spPr>
            <a:xfrm>
              <a:off x="2754525" y="2694275"/>
              <a:ext cx="632875" cy="116125"/>
            </a:xfrm>
            <a:custGeom>
              <a:rect b="b" l="l" r="r" t="t"/>
              <a:pathLst>
                <a:path extrusionOk="0" h="4645" w="25315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64"/>
            <p:cNvSpPr/>
            <p:nvPr/>
          </p:nvSpPr>
          <p:spPr>
            <a:xfrm>
              <a:off x="2752025" y="2829175"/>
              <a:ext cx="619075" cy="167125"/>
            </a:xfrm>
            <a:custGeom>
              <a:rect b="b" l="l" r="r" t="t"/>
              <a:pathLst>
                <a:path extrusionOk="0" h="6685" w="24763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64"/>
            <p:cNvSpPr/>
            <p:nvPr/>
          </p:nvSpPr>
          <p:spPr>
            <a:xfrm>
              <a:off x="2817825" y="2553600"/>
              <a:ext cx="483100" cy="74275"/>
            </a:xfrm>
            <a:custGeom>
              <a:rect b="b" l="l" r="r" t="t"/>
              <a:pathLst>
                <a:path extrusionOk="0" h="2971" w="19324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64"/>
            <p:cNvSpPr/>
            <p:nvPr/>
          </p:nvSpPr>
          <p:spPr>
            <a:xfrm>
              <a:off x="2823450" y="2981950"/>
              <a:ext cx="492500" cy="130900"/>
            </a:xfrm>
            <a:custGeom>
              <a:rect b="b" l="l" r="r" t="t"/>
              <a:pathLst>
                <a:path extrusionOk="0" h="5236" w="1970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64"/>
            <p:cNvSpPr/>
            <p:nvPr/>
          </p:nvSpPr>
          <p:spPr>
            <a:xfrm>
              <a:off x="2842250" y="2542625"/>
              <a:ext cx="562050" cy="609050"/>
            </a:xfrm>
            <a:custGeom>
              <a:rect b="b" l="l" r="r" t="t"/>
              <a:pathLst>
                <a:path extrusionOk="0" h="24362" w="22482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48" name="Google Shape;2948;p64"/>
          <p:cNvGrpSpPr/>
          <p:nvPr/>
        </p:nvGrpSpPr>
        <p:grpSpPr>
          <a:xfrm rot="-895738">
            <a:off x="8193718" y="4097271"/>
            <a:ext cx="1016157" cy="1012457"/>
            <a:chOff x="4134250" y="882850"/>
            <a:chExt cx="843375" cy="844025"/>
          </a:xfrm>
        </p:grpSpPr>
        <p:sp>
          <p:nvSpPr>
            <p:cNvPr id="2949" name="Google Shape;2949;p64"/>
            <p:cNvSpPr/>
            <p:nvPr/>
          </p:nvSpPr>
          <p:spPr>
            <a:xfrm>
              <a:off x="4134250" y="882850"/>
              <a:ext cx="843375" cy="844025"/>
            </a:xfrm>
            <a:custGeom>
              <a:rect b="b" l="l" r="r" t="t"/>
              <a:pathLst>
                <a:path extrusionOk="0" h="33761" w="33735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64"/>
            <p:cNvSpPr/>
            <p:nvPr/>
          </p:nvSpPr>
          <p:spPr>
            <a:xfrm>
              <a:off x="4752650" y="944875"/>
              <a:ext cx="224975" cy="670475"/>
            </a:xfrm>
            <a:custGeom>
              <a:rect b="b" l="l" r="r" t="t"/>
              <a:pathLst>
                <a:path extrusionOk="0" h="26819" w="8999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64"/>
            <p:cNvSpPr/>
            <p:nvPr/>
          </p:nvSpPr>
          <p:spPr>
            <a:xfrm>
              <a:off x="4350400" y="882850"/>
              <a:ext cx="397275" cy="844025"/>
            </a:xfrm>
            <a:custGeom>
              <a:rect b="b" l="l" r="r" t="t"/>
              <a:pathLst>
                <a:path extrusionOk="0" h="33761" w="15891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64"/>
            <p:cNvSpPr/>
            <p:nvPr/>
          </p:nvSpPr>
          <p:spPr>
            <a:xfrm>
              <a:off x="4483225" y="882850"/>
              <a:ext cx="139975" cy="844025"/>
            </a:xfrm>
            <a:custGeom>
              <a:rect b="b" l="l" r="r" t="t"/>
              <a:pathLst>
                <a:path extrusionOk="0" h="33761" w="5599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64"/>
            <p:cNvSpPr/>
            <p:nvPr/>
          </p:nvSpPr>
          <p:spPr>
            <a:xfrm>
              <a:off x="4270825" y="927350"/>
              <a:ext cx="706800" cy="799525"/>
            </a:xfrm>
            <a:custGeom>
              <a:rect b="b" l="l" r="r" t="t"/>
              <a:pathLst>
                <a:path extrusionOk="0" h="31981" w="28272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15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5" name="Google Shape;2955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6" name="Google Shape;2956;p65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7" name="Google Shape;2957;p65"/>
          <p:cNvSpPr/>
          <p:nvPr/>
        </p:nvSpPr>
        <p:spPr>
          <a:xfrm>
            <a:off x="368100" y="1064050"/>
            <a:ext cx="8407800" cy="3744000"/>
          </a:xfrm>
          <a:prstGeom prst="roundRect">
            <a:avLst>
              <a:gd fmla="val 16667" name="adj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8" name="Google Shape;2958;p65"/>
          <p:cNvSpPr txBox="1"/>
          <p:nvPr>
            <p:ph idx="1" type="body"/>
          </p:nvPr>
        </p:nvSpPr>
        <p:spPr>
          <a:xfrm>
            <a:off x="720000" y="1274675"/>
            <a:ext cx="3745800" cy="322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1200"/>
            </a:lvl1pPr>
            <a:lvl2pPr indent="-330200" lvl="1" marL="914400">
              <a:spcBef>
                <a:spcPts val="1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959" name="Google Shape;2959;p65"/>
          <p:cNvSpPr txBox="1"/>
          <p:nvPr>
            <p:ph idx="2" type="body"/>
          </p:nvPr>
        </p:nvSpPr>
        <p:spPr>
          <a:xfrm>
            <a:off x="4678200" y="1274550"/>
            <a:ext cx="3745800" cy="322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1200"/>
            </a:lvl1pPr>
            <a:lvl2pPr indent="-330200" lvl="1" marL="914400">
              <a:spcBef>
                <a:spcPts val="1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960" name="Google Shape;2960;p65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6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</p:bgPr>
    </p:bg>
    <p:spTree>
      <p:nvGrpSpPr>
        <p:cNvPr id="2961" name="Shape 2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2" name="Google Shape;2962;p66"/>
          <p:cNvSpPr/>
          <p:nvPr/>
        </p:nvSpPr>
        <p:spPr>
          <a:xfrm rot="-9370905">
            <a:off x="-108092" y="-662208"/>
            <a:ext cx="9732453" cy="5741531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3" name="Google Shape;2963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6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2964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Google Shape;2965;p67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6" name="Google Shape;2966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6_1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2967" name="Shape 2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8" name="Google Shape;2968;p68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9" name="Google Shape;2969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</p:bgPr>
    </p:bg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70"/>
          <p:cNvSpPr/>
          <p:nvPr/>
        </p:nvSpPr>
        <p:spPr>
          <a:xfrm rot="-9370905">
            <a:off x="-108092" y="-662208"/>
            <a:ext cx="9732453" cy="5741531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8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75" name="Google Shape;2975;p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76" name="Google Shape;2976;p70"/>
          <p:cNvGrpSpPr/>
          <p:nvPr/>
        </p:nvGrpSpPr>
        <p:grpSpPr>
          <a:xfrm>
            <a:off x="7487963" y="743725"/>
            <a:ext cx="652900" cy="652900"/>
            <a:chOff x="2751400" y="2498775"/>
            <a:chExt cx="652900" cy="652900"/>
          </a:xfrm>
        </p:grpSpPr>
        <p:sp>
          <p:nvSpPr>
            <p:cNvPr id="2977" name="Google Shape;2977;p70"/>
            <p:cNvSpPr/>
            <p:nvPr/>
          </p:nvSpPr>
          <p:spPr>
            <a:xfrm>
              <a:off x="2751400" y="2498775"/>
              <a:ext cx="652900" cy="652900"/>
            </a:xfrm>
            <a:custGeom>
              <a:rect b="b" l="l" r="r" t="t"/>
              <a:pathLst>
                <a:path extrusionOk="0" h="26116" w="26116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70"/>
            <p:cNvSpPr/>
            <p:nvPr/>
          </p:nvSpPr>
          <p:spPr>
            <a:xfrm>
              <a:off x="2758925" y="2889025"/>
              <a:ext cx="637875" cy="187500"/>
            </a:xfrm>
            <a:custGeom>
              <a:rect b="b" l="l" r="r" t="t"/>
              <a:pathLst>
                <a:path extrusionOk="0" h="7500" w="25515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70"/>
            <p:cNvSpPr/>
            <p:nvPr/>
          </p:nvSpPr>
          <p:spPr>
            <a:xfrm>
              <a:off x="2761425" y="2606275"/>
              <a:ext cx="637250" cy="224850"/>
            </a:xfrm>
            <a:custGeom>
              <a:rect b="b" l="l" r="r" t="t"/>
              <a:pathLst>
                <a:path extrusionOk="0" h="8994" w="2549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70"/>
            <p:cNvSpPr/>
            <p:nvPr/>
          </p:nvSpPr>
          <p:spPr>
            <a:xfrm>
              <a:off x="2907425" y="2498775"/>
              <a:ext cx="319575" cy="93675"/>
            </a:xfrm>
            <a:custGeom>
              <a:rect b="b" l="l" r="r" t="t"/>
              <a:pathLst>
                <a:path extrusionOk="0" h="3747" w="12783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70"/>
            <p:cNvSpPr/>
            <p:nvPr/>
          </p:nvSpPr>
          <p:spPr>
            <a:xfrm>
              <a:off x="2754525" y="2694275"/>
              <a:ext cx="632875" cy="116125"/>
            </a:xfrm>
            <a:custGeom>
              <a:rect b="b" l="l" r="r" t="t"/>
              <a:pathLst>
                <a:path extrusionOk="0" h="4645" w="25315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70"/>
            <p:cNvSpPr/>
            <p:nvPr/>
          </p:nvSpPr>
          <p:spPr>
            <a:xfrm>
              <a:off x="2752025" y="2829175"/>
              <a:ext cx="619075" cy="167125"/>
            </a:xfrm>
            <a:custGeom>
              <a:rect b="b" l="l" r="r" t="t"/>
              <a:pathLst>
                <a:path extrusionOk="0" h="6685" w="24763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70"/>
            <p:cNvSpPr/>
            <p:nvPr/>
          </p:nvSpPr>
          <p:spPr>
            <a:xfrm>
              <a:off x="2817825" y="2553600"/>
              <a:ext cx="483100" cy="74275"/>
            </a:xfrm>
            <a:custGeom>
              <a:rect b="b" l="l" r="r" t="t"/>
              <a:pathLst>
                <a:path extrusionOk="0" h="2971" w="19324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70"/>
            <p:cNvSpPr/>
            <p:nvPr/>
          </p:nvSpPr>
          <p:spPr>
            <a:xfrm>
              <a:off x="2823450" y="2981950"/>
              <a:ext cx="492500" cy="130900"/>
            </a:xfrm>
            <a:custGeom>
              <a:rect b="b" l="l" r="r" t="t"/>
              <a:pathLst>
                <a:path extrusionOk="0" h="5236" w="1970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70"/>
            <p:cNvSpPr/>
            <p:nvPr/>
          </p:nvSpPr>
          <p:spPr>
            <a:xfrm>
              <a:off x="2842250" y="2542625"/>
              <a:ext cx="562050" cy="609050"/>
            </a:xfrm>
            <a:custGeom>
              <a:rect b="b" l="l" r="r" t="t"/>
              <a:pathLst>
                <a:path extrusionOk="0" h="24362" w="22482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86" name="Google Shape;2986;p70"/>
          <p:cNvGrpSpPr/>
          <p:nvPr/>
        </p:nvGrpSpPr>
        <p:grpSpPr>
          <a:xfrm rot="-3210598">
            <a:off x="-327633" y="3737841"/>
            <a:ext cx="1722395" cy="1723723"/>
            <a:chOff x="4134250" y="882850"/>
            <a:chExt cx="843375" cy="844025"/>
          </a:xfrm>
        </p:grpSpPr>
        <p:sp>
          <p:nvSpPr>
            <p:cNvPr id="2987" name="Google Shape;2987;p70"/>
            <p:cNvSpPr/>
            <p:nvPr/>
          </p:nvSpPr>
          <p:spPr>
            <a:xfrm>
              <a:off x="4134250" y="882850"/>
              <a:ext cx="843375" cy="844025"/>
            </a:xfrm>
            <a:custGeom>
              <a:rect b="b" l="l" r="r" t="t"/>
              <a:pathLst>
                <a:path extrusionOk="0" h="33761" w="33735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70"/>
            <p:cNvSpPr/>
            <p:nvPr/>
          </p:nvSpPr>
          <p:spPr>
            <a:xfrm>
              <a:off x="4752650" y="944875"/>
              <a:ext cx="224975" cy="670475"/>
            </a:xfrm>
            <a:custGeom>
              <a:rect b="b" l="l" r="r" t="t"/>
              <a:pathLst>
                <a:path extrusionOk="0" h="26819" w="8999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70"/>
            <p:cNvSpPr/>
            <p:nvPr/>
          </p:nvSpPr>
          <p:spPr>
            <a:xfrm>
              <a:off x="4350400" y="882850"/>
              <a:ext cx="397275" cy="844025"/>
            </a:xfrm>
            <a:custGeom>
              <a:rect b="b" l="l" r="r" t="t"/>
              <a:pathLst>
                <a:path extrusionOk="0" h="33761" w="15891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70"/>
            <p:cNvSpPr/>
            <p:nvPr/>
          </p:nvSpPr>
          <p:spPr>
            <a:xfrm>
              <a:off x="4483225" y="882850"/>
              <a:ext cx="139975" cy="844025"/>
            </a:xfrm>
            <a:custGeom>
              <a:rect b="b" l="l" r="r" t="t"/>
              <a:pathLst>
                <a:path extrusionOk="0" h="33761" w="5599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70"/>
            <p:cNvSpPr/>
            <p:nvPr/>
          </p:nvSpPr>
          <p:spPr>
            <a:xfrm>
              <a:off x="4270825" y="927350"/>
              <a:ext cx="706800" cy="799525"/>
            </a:xfrm>
            <a:custGeom>
              <a:rect b="b" l="l" r="r" t="t"/>
              <a:pathLst>
                <a:path extrusionOk="0" h="31981" w="28272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92" name="Google Shape;2992;p70"/>
          <p:cNvGrpSpPr/>
          <p:nvPr/>
        </p:nvGrpSpPr>
        <p:grpSpPr>
          <a:xfrm>
            <a:off x="7610758" y="-87602"/>
            <a:ext cx="1345201" cy="1345240"/>
            <a:chOff x="4876725" y="2387875"/>
            <a:chExt cx="874075" cy="874100"/>
          </a:xfrm>
        </p:grpSpPr>
        <p:sp>
          <p:nvSpPr>
            <p:cNvPr id="2993" name="Google Shape;2993;p70"/>
            <p:cNvSpPr/>
            <p:nvPr/>
          </p:nvSpPr>
          <p:spPr>
            <a:xfrm>
              <a:off x="4876725" y="2387875"/>
              <a:ext cx="874075" cy="874100"/>
            </a:xfrm>
            <a:custGeom>
              <a:rect b="b" l="l" r="r" t="t"/>
              <a:pathLst>
                <a:path extrusionOk="0" h="34964" w="34963">
                  <a:moveTo>
                    <a:pt x="17469" y="0"/>
                  </a:moveTo>
                  <a:cubicBezTo>
                    <a:pt x="7820" y="0"/>
                    <a:pt x="0" y="7845"/>
                    <a:pt x="0" y="17494"/>
                  </a:cubicBezTo>
                  <a:cubicBezTo>
                    <a:pt x="0" y="27143"/>
                    <a:pt x="7820" y="34963"/>
                    <a:pt x="17469" y="34963"/>
                  </a:cubicBezTo>
                  <a:cubicBezTo>
                    <a:pt x="27118" y="34963"/>
                    <a:pt x="34963" y="27143"/>
                    <a:pt x="34963" y="17494"/>
                  </a:cubicBezTo>
                  <a:cubicBezTo>
                    <a:pt x="34963" y="7845"/>
                    <a:pt x="27118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70"/>
            <p:cNvSpPr/>
            <p:nvPr/>
          </p:nvSpPr>
          <p:spPr>
            <a:xfrm>
              <a:off x="4881725" y="2387875"/>
              <a:ext cx="853425" cy="674625"/>
            </a:xfrm>
            <a:custGeom>
              <a:rect b="b" l="l" r="r" t="t"/>
              <a:pathLst>
                <a:path extrusionOk="0" h="26985" w="34137">
                  <a:moveTo>
                    <a:pt x="17269" y="0"/>
                  </a:moveTo>
                  <a:cubicBezTo>
                    <a:pt x="8472" y="0"/>
                    <a:pt x="1204" y="6542"/>
                    <a:pt x="1" y="15013"/>
                  </a:cubicBezTo>
                  <a:cubicBezTo>
                    <a:pt x="1931" y="15088"/>
                    <a:pt x="4462" y="15013"/>
                    <a:pt x="5440" y="16341"/>
                  </a:cubicBezTo>
                  <a:cubicBezTo>
                    <a:pt x="7008" y="18495"/>
                    <a:pt x="6478" y="22112"/>
                    <a:pt x="8850" y="22112"/>
                  </a:cubicBezTo>
                  <a:cubicBezTo>
                    <a:pt x="9018" y="22112"/>
                    <a:pt x="9200" y="22094"/>
                    <a:pt x="9399" y="22056"/>
                  </a:cubicBezTo>
                  <a:cubicBezTo>
                    <a:pt x="12349" y="21495"/>
                    <a:pt x="16793" y="19796"/>
                    <a:pt x="18902" y="19796"/>
                  </a:cubicBezTo>
                  <a:cubicBezTo>
                    <a:pt x="18961" y="19796"/>
                    <a:pt x="19018" y="19797"/>
                    <a:pt x="19074" y="19800"/>
                  </a:cubicBezTo>
                  <a:cubicBezTo>
                    <a:pt x="21104" y="19875"/>
                    <a:pt x="22432" y="24437"/>
                    <a:pt x="24487" y="26517"/>
                  </a:cubicBezTo>
                  <a:cubicBezTo>
                    <a:pt x="24810" y="26844"/>
                    <a:pt x="25109" y="26984"/>
                    <a:pt x="25390" y="26984"/>
                  </a:cubicBezTo>
                  <a:cubicBezTo>
                    <a:pt x="26873" y="26984"/>
                    <a:pt x="27869" y="23067"/>
                    <a:pt x="29450" y="22056"/>
                  </a:cubicBezTo>
                  <a:cubicBezTo>
                    <a:pt x="31304" y="20853"/>
                    <a:pt x="34136" y="14286"/>
                    <a:pt x="32106" y="12958"/>
                  </a:cubicBezTo>
                  <a:cubicBezTo>
                    <a:pt x="30051" y="11630"/>
                    <a:pt x="27244" y="8948"/>
                    <a:pt x="28197" y="6792"/>
                  </a:cubicBezTo>
                  <a:cubicBezTo>
                    <a:pt x="28472" y="6191"/>
                    <a:pt x="29074" y="5690"/>
                    <a:pt x="29725" y="5239"/>
                  </a:cubicBezTo>
                  <a:cubicBezTo>
                    <a:pt x="26567" y="2005"/>
                    <a:pt x="22156" y="0"/>
                    <a:pt x="1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70"/>
            <p:cNvSpPr/>
            <p:nvPr/>
          </p:nvSpPr>
          <p:spPr>
            <a:xfrm>
              <a:off x="5011425" y="2387875"/>
              <a:ext cx="511325" cy="495050"/>
            </a:xfrm>
            <a:custGeom>
              <a:rect b="b" l="l" r="r" t="t"/>
              <a:pathLst>
                <a:path extrusionOk="0" h="19802" w="20453">
                  <a:moveTo>
                    <a:pt x="12081" y="0"/>
                  </a:moveTo>
                  <a:cubicBezTo>
                    <a:pt x="7620" y="0"/>
                    <a:pt x="3560" y="1705"/>
                    <a:pt x="477" y="4462"/>
                  </a:cubicBezTo>
                  <a:cubicBezTo>
                    <a:pt x="1" y="5640"/>
                    <a:pt x="277" y="6567"/>
                    <a:pt x="1555" y="6792"/>
                  </a:cubicBezTo>
                  <a:cubicBezTo>
                    <a:pt x="4412" y="7294"/>
                    <a:pt x="8121" y="8973"/>
                    <a:pt x="6267" y="10652"/>
                  </a:cubicBezTo>
                  <a:cubicBezTo>
                    <a:pt x="4412" y="12356"/>
                    <a:pt x="2432" y="11805"/>
                    <a:pt x="3510" y="14111"/>
                  </a:cubicBezTo>
                  <a:cubicBezTo>
                    <a:pt x="4576" y="16392"/>
                    <a:pt x="5274" y="19801"/>
                    <a:pt x="8031" y="19801"/>
                  </a:cubicBezTo>
                  <a:cubicBezTo>
                    <a:pt x="8061" y="19801"/>
                    <a:pt x="8091" y="19801"/>
                    <a:pt x="8121" y="19800"/>
                  </a:cubicBezTo>
                  <a:cubicBezTo>
                    <a:pt x="10953" y="19700"/>
                    <a:pt x="13084" y="15439"/>
                    <a:pt x="14587" y="13058"/>
                  </a:cubicBezTo>
                  <a:cubicBezTo>
                    <a:pt x="16091" y="10652"/>
                    <a:pt x="17971" y="11855"/>
                    <a:pt x="18848" y="9173"/>
                  </a:cubicBezTo>
                  <a:cubicBezTo>
                    <a:pt x="19725" y="6492"/>
                    <a:pt x="20452" y="4462"/>
                    <a:pt x="17695" y="4186"/>
                  </a:cubicBezTo>
                  <a:cubicBezTo>
                    <a:pt x="17423" y="4161"/>
                    <a:pt x="17159" y="4151"/>
                    <a:pt x="16906" y="4151"/>
                  </a:cubicBezTo>
                  <a:cubicBezTo>
                    <a:pt x="15645" y="4151"/>
                    <a:pt x="14622" y="4406"/>
                    <a:pt x="13852" y="4406"/>
                  </a:cubicBezTo>
                  <a:cubicBezTo>
                    <a:pt x="13211" y="4406"/>
                    <a:pt x="12744" y="4230"/>
                    <a:pt x="12457" y="3584"/>
                  </a:cubicBezTo>
                  <a:cubicBezTo>
                    <a:pt x="11956" y="2432"/>
                    <a:pt x="12432" y="1203"/>
                    <a:pt x="12933" y="51"/>
                  </a:cubicBezTo>
                  <a:cubicBezTo>
                    <a:pt x="12633" y="51"/>
                    <a:pt x="12382" y="0"/>
                    <a:pt x="12081" y="0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70"/>
            <p:cNvSpPr/>
            <p:nvPr/>
          </p:nvSpPr>
          <p:spPr>
            <a:xfrm>
              <a:off x="5453575" y="2644250"/>
              <a:ext cx="297225" cy="386575"/>
            </a:xfrm>
            <a:custGeom>
              <a:rect b="b" l="l" r="r" t="t"/>
              <a:pathLst>
                <a:path extrusionOk="0" h="15463" w="11889">
                  <a:moveTo>
                    <a:pt x="9459" y="1"/>
                  </a:moveTo>
                  <a:cubicBezTo>
                    <a:pt x="9239" y="1"/>
                    <a:pt x="9012" y="15"/>
                    <a:pt x="8781" y="46"/>
                  </a:cubicBezTo>
                  <a:cubicBezTo>
                    <a:pt x="5799" y="472"/>
                    <a:pt x="2616" y="497"/>
                    <a:pt x="3217" y="3605"/>
                  </a:cubicBezTo>
                  <a:cubicBezTo>
                    <a:pt x="3819" y="6688"/>
                    <a:pt x="4821" y="9269"/>
                    <a:pt x="3217" y="9545"/>
                  </a:cubicBezTo>
                  <a:cubicBezTo>
                    <a:pt x="3093" y="9564"/>
                    <a:pt x="2967" y="9573"/>
                    <a:pt x="2839" y="9573"/>
                  </a:cubicBezTo>
                  <a:cubicBezTo>
                    <a:pt x="1961" y="9573"/>
                    <a:pt x="1025" y="9173"/>
                    <a:pt x="517" y="9173"/>
                  </a:cubicBezTo>
                  <a:cubicBezTo>
                    <a:pt x="142" y="9173"/>
                    <a:pt x="0" y="9391"/>
                    <a:pt x="285" y="10147"/>
                  </a:cubicBezTo>
                  <a:cubicBezTo>
                    <a:pt x="987" y="12101"/>
                    <a:pt x="2390" y="13881"/>
                    <a:pt x="3719" y="14407"/>
                  </a:cubicBezTo>
                  <a:cubicBezTo>
                    <a:pt x="5047" y="14934"/>
                    <a:pt x="6375" y="15385"/>
                    <a:pt x="7102" y="15460"/>
                  </a:cubicBezTo>
                  <a:cubicBezTo>
                    <a:pt x="7114" y="15462"/>
                    <a:pt x="7126" y="15462"/>
                    <a:pt x="7138" y="15462"/>
                  </a:cubicBezTo>
                  <a:cubicBezTo>
                    <a:pt x="7851" y="15462"/>
                    <a:pt x="9213" y="12653"/>
                    <a:pt x="11012" y="12653"/>
                  </a:cubicBezTo>
                  <a:cubicBezTo>
                    <a:pt x="11563" y="10949"/>
                    <a:pt x="11889" y="9119"/>
                    <a:pt x="11889" y="7239"/>
                  </a:cubicBezTo>
                  <a:cubicBezTo>
                    <a:pt x="11889" y="4683"/>
                    <a:pt x="11313" y="2252"/>
                    <a:pt x="10335" y="71"/>
                  </a:cubicBezTo>
                  <a:cubicBezTo>
                    <a:pt x="10058" y="28"/>
                    <a:pt x="9765" y="1"/>
                    <a:pt x="945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70"/>
            <p:cNvSpPr/>
            <p:nvPr/>
          </p:nvSpPr>
          <p:spPr>
            <a:xfrm>
              <a:off x="4896150" y="2939125"/>
              <a:ext cx="609050" cy="322850"/>
            </a:xfrm>
            <a:custGeom>
              <a:rect b="b" l="l" r="r" t="t"/>
              <a:pathLst>
                <a:path extrusionOk="0" h="12914" w="24362">
                  <a:moveTo>
                    <a:pt x="2449" y="1"/>
                  </a:moveTo>
                  <a:cubicBezTo>
                    <a:pt x="1605" y="1"/>
                    <a:pt x="763" y="234"/>
                    <a:pt x="0" y="557"/>
                  </a:cubicBezTo>
                  <a:cubicBezTo>
                    <a:pt x="2181" y="7700"/>
                    <a:pt x="8848" y="12913"/>
                    <a:pt x="16692" y="12913"/>
                  </a:cubicBezTo>
                  <a:cubicBezTo>
                    <a:pt x="19449" y="12913"/>
                    <a:pt x="22056" y="12261"/>
                    <a:pt x="24361" y="11134"/>
                  </a:cubicBezTo>
                  <a:cubicBezTo>
                    <a:pt x="23234" y="10833"/>
                    <a:pt x="21630" y="10607"/>
                    <a:pt x="21153" y="9805"/>
                  </a:cubicBezTo>
                  <a:cubicBezTo>
                    <a:pt x="20176" y="8126"/>
                    <a:pt x="21780" y="7474"/>
                    <a:pt x="21153" y="4918"/>
                  </a:cubicBezTo>
                  <a:cubicBezTo>
                    <a:pt x="20527" y="2337"/>
                    <a:pt x="19299" y="3239"/>
                    <a:pt x="17168" y="1459"/>
                  </a:cubicBezTo>
                  <a:cubicBezTo>
                    <a:pt x="16653" y="1029"/>
                    <a:pt x="16143" y="843"/>
                    <a:pt x="15653" y="843"/>
                  </a:cubicBezTo>
                  <a:cubicBezTo>
                    <a:pt x="14117" y="843"/>
                    <a:pt x="12771" y="2662"/>
                    <a:pt x="12030" y="4467"/>
                  </a:cubicBezTo>
                  <a:cubicBezTo>
                    <a:pt x="11784" y="5061"/>
                    <a:pt x="11397" y="5311"/>
                    <a:pt x="10915" y="5311"/>
                  </a:cubicBezTo>
                  <a:cubicBezTo>
                    <a:pt x="9486" y="5311"/>
                    <a:pt x="7219" y="3114"/>
                    <a:pt x="5289" y="1184"/>
                  </a:cubicBezTo>
                  <a:cubicBezTo>
                    <a:pt x="4424" y="319"/>
                    <a:pt x="3436" y="1"/>
                    <a:pt x="244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70"/>
            <p:cNvSpPr/>
            <p:nvPr/>
          </p:nvSpPr>
          <p:spPr>
            <a:xfrm>
              <a:off x="5159300" y="2454100"/>
              <a:ext cx="224975" cy="353875"/>
            </a:xfrm>
            <a:custGeom>
              <a:rect b="b" l="l" r="r" t="t"/>
              <a:pathLst>
                <a:path extrusionOk="0" h="14155" w="8999">
                  <a:moveTo>
                    <a:pt x="4556" y="1"/>
                  </a:moveTo>
                  <a:cubicBezTo>
                    <a:pt x="4412" y="1"/>
                    <a:pt x="4240" y="11"/>
                    <a:pt x="4036" y="33"/>
                  </a:cubicBezTo>
                  <a:cubicBezTo>
                    <a:pt x="1680" y="309"/>
                    <a:pt x="176" y="209"/>
                    <a:pt x="76" y="1186"/>
                  </a:cubicBezTo>
                  <a:cubicBezTo>
                    <a:pt x="1" y="2163"/>
                    <a:pt x="1053" y="4118"/>
                    <a:pt x="2031" y="5046"/>
                  </a:cubicBezTo>
                  <a:cubicBezTo>
                    <a:pt x="3008" y="5973"/>
                    <a:pt x="3635" y="8404"/>
                    <a:pt x="2557" y="9457"/>
                  </a:cubicBezTo>
                  <a:cubicBezTo>
                    <a:pt x="1129" y="10835"/>
                    <a:pt x="1" y="11211"/>
                    <a:pt x="1580" y="12640"/>
                  </a:cubicBezTo>
                  <a:cubicBezTo>
                    <a:pt x="2492" y="13438"/>
                    <a:pt x="2950" y="14155"/>
                    <a:pt x="3434" y="14155"/>
                  </a:cubicBezTo>
                  <a:cubicBezTo>
                    <a:pt x="3801" y="14155"/>
                    <a:pt x="4182" y="13742"/>
                    <a:pt x="4788" y="12640"/>
                  </a:cubicBezTo>
                  <a:cubicBezTo>
                    <a:pt x="6166" y="10058"/>
                    <a:pt x="7344" y="8880"/>
                    <a:pt x="7971" y="7602"/>
                  </a:cubicBezTo>
                  <a:cubicBezTo>
                    <a:pt x="8597" y="6324"/>
                    <a:pt x="8998" y="4444"/>
                    <a:pt x="7520" y="4143"/>
                  </a:cubicBezTo>
                  <a:cubicBezTo>
                    <a:pt x="6041" y="3843"/>
                    <a:pt x="4863" y="4194"/>
                    <a:pt x="4687" y="2615"/>
                  </a:cubicBezTo>
                  <a:cubicBezTo>
                    <a:pt x="4527" y="1151"/>
                    <a:pt x="6057" y="1"/>
                    <a:pt x="455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70"/>
            <p:cNvSpPr/>
            <p:nvPr/>
          </p:nvSpPr>
          <p:spPr>
            <a:xfrm>
              <a:off x="5386800" y="2744225"/>
              <a:ext cx="73900" cy="54075"/>
            </a:xfrm>
            <a:custGeom>
              <a:rect b="b" l="l" r="r" t="t"/>
              <a:pathLst>
                <a:path extrusionOk="0" h="2163" w="2956">
                  <a:moveTo>
                    <a:pt x="973" y="0"/>
                  </a:moveTo>
                  <a:cubicBezTo>
                    <a:pt x="35" y="0"/>
                    <a:pt x="1" y="2163"/>
                    <a:pt x="901" y="2163"/>
                  </a:cubicBezTo>
                  <a:cubicBezTo>
                    <a:pt x="1978" y="2163"/>
                    <a:pt x="2956" y="1185"/>
                    <a:pt x="1527" y="208"/>
                  </a:cubicBezTo>
                  <a:cubicBezTo>
                    <a:pt x="1317" y="62"/>
                    <a:pt x="1132" y="0"/>
                    <a:pt x="973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70"/>
            <p:cNvSpPr/>
            <p:nvPr/>
          </p:nvSpPr>
          <p:spPr>
            <a:xfrm>
              <a:off x="4970275" y="2601850"/>
              <a:ext cx="91300" cy="88200"/>
            </a:xfrm>
            <a:custGeom>
              <a:rect b="b" l="l" r="r" t="t"/>
              <a:pathLst>
                <a:path extrusionOk="0" h="3528" w="3652">
                  <a:moveTo>
                    <a:pt x="1971" y="0"/>
                  </a:moveTo>
                  <a:cubicBezTo>
                    <a:pt x="1052" y="0"/>
                    <a:pt x="1" y="864"/>
                    <a:pt x="18" y="1692"/>
                  </a:cubicBezTo>
                  <a:cubicBezTo>
                    <a:pt x="18" y="2641"/>
                    <a:pt x="642" y="3528"/>
                    <a:pt x="1336" y="3528"/>
                  </a:cubicBezTo>
                  <a:cubicBezTo>
                    <a:pt x="1521" y="3528"/>
                    <a:pt x="1712" y="3464"/>
                    <a:pt x="1898" y="3321"/>
                  </a:cubicBezTo>
                  <a:cubicBezTo>
                    <a:pt x="2775" y="2645"/>
                    <a:pt x="3652" y="1717"/>
                    <a:pt x="3025" y="614"/>
                  </a:cubicBezTo>
                  <a:cubicBezTo>
                    <a:pt x="2775" y="177"/>
                    <a:pt x="2387" y="0"/>
                    <a:pt x="1971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70"/>
            <p:cNvSpPr/>
            <p:nvPr/>
          </p:nvSpPr>
          <p:spPr>
            <a:xfrm>
              <a:off x="5477600" y="3095475"/>
              <a:ext cx="87400" cy="55100"/>
            </a:xfrm>
            <a:custGeom>
              <a:rect b="b" l="l" r="r" t="t"/>
              <a:pathLst>
                <a:path extrusionOk="0" h="2204" w="3496">
                  <a:moveTo>
                    <a:pt x="3155" y="1"/>
                  </a:moveTo>
                  <a:cubicBezTo>
                    <a:pt x="2775" y="1"/>
                    <a:pt x="2118" y="334"/>
                    <a:pt x="1605" y="719"/>
                  </a:cubicBezTo>
                  <a:cubicBezTo>
                    <a:pt x="828" y="1296"/>
                    <a:pt x="1" y="2123"/>
                    <a:pt x="978" y="2198"/>
                  </a:cubicBezTo>
                  <a:cubicBezTo>
                    <a:pt x="1018" y="2202"/>
                    <a:pt x="1058" y="2204"/>
                    <a:pt x="1099" y="2204"/>
                  </a:cubicBezTo>
                  <a:cubicBezTo>
                    <a:pt x="2088" y="2204"/>
                    <a:pt x="3363" y="1066"/>
                    <a:pt x="3459" y="368"/>
                  </a:cubicBezTo>
                  <a:cubicBezTo>
                    <a:pt x="3495" y="106"/>
                    <a:pt x="3369" y="1"/>
                    <a:pt x="315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70"/>
            <p:cNvSpPr/>
            <p:nvPr/>
          </p:nvSpPr>
          <p:spPr>
            <a:xfrm>
              <a:off x="4966325" y="3037325"/>
              <a:ext cx="392250" cy="224000"/>
            </a:xfrm>
            <a:custGeom>
              <a:rect b="b" l="l" r="r" t="t"/>
              <a:pathLst>
                <a:path extrusionOk="0" h="8960" w="15690">
                  <a:moveTo>
                    <a:pt x="566" y="1"/>
                  </a:moveTo>
                  <a:cubicBezTo>
                    <a:pt x="356" y="1"/>
                    <a:pt x="218" y="155"/>
                    <a:pt x="176" y="539"/>
                  </a:cubicBezTo>
                  <a:cubicBezTo>
                    <a:pt x="0" y="1993"/>
                    <a:pt x="1905" y="3972"/>
                    <a:pt x="3534" y="5551"/>
                  </a:cubicBezTo>
                  <a:cubicBezTo>
                    <a:pt x="6291" y="7582"/>
                    <a:pt x="9650" y="8835"/>
                    <a:pt x="13309" y="8960"/>
                  </a:cubicBezTo>
                  <a:cubicBezTo>
                    <a:pt x="14737" y="8534"/>
                    <a:pt x="15690" y="7055"/>
                    <a:pt x="15414" y="5877"/>
                  </a:cubicBezTo>
                  <a:cubicBezTo>
                    <a:pt x="15063" y="4298"/>
                    <a:pt x="14787" y="4449"/>
                    <a:pt x="15063" y="2694"/>
                  </a:cubicBezTo>
                  <a:cubicBezTo>
                    <a:pt x="15339" y="940"/>
                    <a:pt x="14361" y="1441"/>
                    <a:pt x="13033" y="990"/>
                  </a:cubicBezTo>
                  <a:cubicBezTo>
                    <a:pt x="12853" y="932"/>
                    <a:pt x="12694" y="905"/>
                    <a:pt x="12551" y="905"/>
                  </a:cubicBezTo>
                  <a:cubicBezTo>
                    <a:pt x="11637" y="905"/>
                    <a:pt x="11360" y="2019"/>
                    <a:pt x="10276" y="3471"/>
                  </a:cubicBezTo>
                  <a:cubicBezTo>
                    <a:pt x="9931" y="3943"/>
                    <a:pt x="9429" y="4128"/>
                    <a:pt x="8845" y="4128"/>
                  </a:cubicBezTo>
                  <a:cubicBezTo>
                    <a:pt x="7351" y="4128"/>
                    <a:pt x="5318" y="2921"/>
                    <a:pt x="3985" y="2218"/>
                  </a:cubicBezTo>
                  <a:cubicBezTo>
                    <a:pt x="2582" y="1497"/>
                    <a:pt x="1221" y="1"/>
                    <a:pt x="56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70"/>
            <p:cNvSpPr/>
            <p:nvPr/>
          </p:nvSpPr>
          <p:spPr>
            <a:xfrm>
              <a:off x="5548400" y="2691750"/>
              <a:ext cx="202400" cy="260600"/>
            </a:xfrm>
            <a:custGeom>
              <a:rect b="b" l="l" r="r" t="t"/>
              <a:pathLst>
                <a:path extrusionOk="0" h="10424" w="8096">
                  <a:moveTo>
                    <a:pt x="7319" y="226"/>
                  </a:moveTo>
                  <a:cubicBezTo>
                    <a:pt x="7144" y="252"/>
                    <a:pt x="6918" y="302"/>
                    <a:pt x="6667" y="377"/>
                  </a:cubicBezTo>
                  <a:cubicBezTo>
                    <a:pt x="4362" y="1079"/>
                    <a:pt x="3309" y="1"/>
                    <a:pt x="3209" y="2683"/>
                  </a:cubicBezTo>
                  <a:cubicBezTo>
                    <a:pt x="3134" y="5339"/>
                    <a:pt x="2682" y="8698"/>
                    <a:pt x="2682" y="8698"/>
                  </a:cubicBezTo>
                  <a:cubicBezTo>
                    <a:pt x="1179" y="9324"/>
                    <a:pt x="1" y="9876"/>
                    <a:pt x="1003" y="10277"/>
                  </a:cubicBezTo>
                  <a:cubicBezTo>
                    <a:pt x="1269" y="10376"/>
                    <a:pt x="1521" y="10423"/>
                    <a:pt x="1779" y="10423"/>
                  </a:cubicBezTo>
                  <a:cubicBezTo>
                    <a:pt x="2495" y="10423"/>
                    <a:pt x="3260" y="10064"/>
                    <a:pt x="4512" y="9475"/>
                  </a:cubicBezTo>
                  <a:cubicBezTo>
                    <a:pt x="6041" y="8773"/>
                    <a:pt x="6843" y="8923"/>
                    <a:pt x="7745" y="8773"/>
                  </a:cubicBezTo>
                  <a:cubicBezTo>
                    <a:pt x="7971" y="7645"/>
                    <a:pt x="8096" y="6517"/>
                    <a:pt x="8096" y="5339"/>
                  </a:cubicBezTo>
                  <a:cubicBezTo>
                    <a:pt x="8096" y="3560"/>
                    <a:pt x="7820" y="1856"/>
                    <a:pt x="7319" y="226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70"/>
            <p:cNvSpPr/>
            <p:nvPr/>
          </p:nvSpPr>
          <p:spPr>
            <a:xfrm>
              <a:off x="5017075" y="2429225"/>
              <a:ext cx="733725" cy="832750"/>
            </a:xfrm>
            <a:custGeom>
              <a:rect b="b" l="l" r="r" t="t"/>
              <a:pathLst>
                <a:path extrusionOk="0" h="33310" w="29349">
                  <a:moveTo>
                    <a:pt x="19224" y="1"/>
                  </a:moveTo>
                  <a:lnTo>
                    <a:pt x="19224" y="1"/>
                  </a:lnTo>
                  <a:cubicBezTo>
                    <a:pt x="22657" y="3184"/>
                    <a:pt x="24813" y="7720"/>
                    <a:pt x="24813" y="12783"/>
                  </a:cubicBezTo>
                  <a:cubicBezTo>
                    <a:pt x="24813" y="22432"/>
                    <a:pt x="16993" y="30251"/>
                    <a:pt x="7344" y="30251"/>
                  </a:cubicBezTo>
                  <a:cubicBezTo>
                    <a:pt x="4712" y="30251"/>
                    <a:pt x="2231" y="29675"/>
                    <a:pt x="0" y="28622"/>
                  </a:cubicBezTo>
                  <a:lnTo>
                    <a:pt x="0" y="28622"/>
                  </a:lnTo>
                  <a:cubicBezTo>
                    <a:pt x="3108" y="31530"/>
                    <a:pt x="7269" y="33309"/>
                    <a:pt x="11855" y="33309"/>
                  </a:cubicBezTo>
                  <a:cubicBezTo>
                    <a:pt x="21504" y="33309"/>
                    <a:pt x="29349" y="25489"/>
                    <a:pt x="29349" y="15840"/>
                  </a:cubicBezTo>
                  <a:cubicBezTo>
                    <a:pt x="29349" y="8798"/>
                    <a:pt x="25189" y="2783"/>
                    <a:pt x="19224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05" name="Google Shape;3005;p70"/>
          <p:cNvGrpSpPr/>
          <p:nvPr/>
        </p:nvGrpSpPr>
        <p:grpSpPr>
          <a:xfrm>
            <a:off x="7544898" y="3519378"/>
            <a:ext cx="539058" cy="516124"/>
            <a:chOff x="3483800" y="1530650"/>
            <a:chExt cx="1459674" cy="1397574"/>
          </a:xfrm>
        </p:grpSpPr>
        <p:sp>
          <p:nvSpPr>
            <p:cNvPr id="3006" name="Google Shape;3006;p70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70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70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70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70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70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70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7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7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15" name="Google Shape;3015;p70"/>
          <p:cNvGrpSpPr/>
          <p:nvPr/>
        </p:nvGrpSpPr>
        <p:grpSpPr>
          <a:xfrm>
            <a:off x="3836035" y="191744"/>
            <a:ext cx="374992" cy="348246"/>
            <a:chOff x="3931664" y="3196564"/>
            <a:chExt cx="819834" cy="761359"/>
          </a:xfrm>
        </p:grpSpPr>
        <p:sp>
          <p:nvSpPr>
            <p:cNvPr id="3016" name="Google Shape;3016;p70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70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70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19" name="Google Shape;3019;p70"/>
          <p:cNvGrpSpPr/>
          <p:nvPr/>
        </p:nvGrpSpPr>
        <p:grpSpPr>
          <a:xfrm rot="-3462168">
            <a:off x="919648" y="1638791"/>
            <a:ext cx="184279" cy="165931"/>
            <a:chOff x="3931664" y="3196564"/>
            <a:chExt cx="819834" cy="761359"/>
          </a:xfrm>
        </p:grpSpPr>
        <p:sp>
          <p:nvSpPr>
            <p:cNvPr id="3020" name="Google Shape;3020;p70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70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70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23" name="Google Shape;3023;p70"/>
          <p:cNvGrpSpPr/>
          <p:nvPr/>
        </p:nvGrpSpPr>
        <p:grpSpPr>
          <a:xfrm rot="-5681754">
            <a:off x="8241378" y="3006753"/>
            <a:ext cx="184261" cy="165900"/>
            <a:chOff x="3931664" y="3196564"/>
            <a:chExt cx="819834" cy="761359"/>
          </a:xfrm>
        </p:grpSpPr>
        <p:sp>
          <p:nvSpPr>
            <p:cNvPr id="3024" name="Google Shape;3024;p70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70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70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27" name="Google Shape;3027;p70"/>
          <p:cNvGrpSpPr/>
          <p:nvPr/>
        </p:nvGrpSpPr>
        <p:grpSpPr>
          <a:xfrm rot="3093417">
            <a:off x="6550801" y="196673"/>
            <a:ext cx="235009" cy="225010"/>
            <a:chOff x="3483800" y="1530650"/>
            <a:chExt cx="1459674" cy="1397574"/>
          </a:xfrm>
        </p:grpSpPr>
        <p:sp>
          <p:nvSpPr>
            <p:cNvPr id="3028" name="Google Shape;3028;p70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70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70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70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70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70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70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7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7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37" name="Google Shape;3037;p70"/>
          <p:cNvGrpSpPr/>
          <p:nvPr/>
        </p:nvGrpSpPr>
        <p:grpSpPr>
          <a:xfrm rot="3093417">
            <a:off x="939951" y="2223873"/>
            <a:ext cx="235009" cy="225010"/>
            <a:chOff x="3483800" y="1530650"/>
            <a:chExt cx="1459674" cy="1397574"/>
          </a:xfrm>
        </p:grpSpPr>
        <p:sp>
          <p:nvSpPr>
            <p:cNvPr id="3038" name="Google Shape;3038;p70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70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70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70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70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70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70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7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7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47" name="Google Shape;3047;p70"/>
          <p:cNvSpPr/>
          <p:nvPr/>
        </p:nvSpPr>
        <p:spPr>
          <a:xfrm>
            <a:off x="5829900" y="147188"/>
            <a:ext cx="4423146" cy="5969089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8" name="Google Shape;3048;p70"/>
          <p:cNvSpPr/>
          <p:nvPr/>
        </p:nvSpPr>
        <p:spPr>
          <a:xfrm flipH="1" rot="5400000">
            <a:off x="-1409607" y="-2627799"/>
            <a:ext cx="5253633" cy="5805836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37FEF"/>
              </a:solidFill>
            </a:endParaRPr>
          </a:p>
        </p:txBody>
      </p:sp>
      <p:grpSp>
        <p:nvGrpSpPr>
          <p:cNvPr id="3049" name="Google Shape;3049;p70"/>
          <p:cNvGrpSpPr/>
          <p:nvPr/>
        </p:nvGrpSpPr>
        <p:grpSpPr>
          <a:xfrm rot="1742423">
            <a:off x="1002631" y="4519665"/>
            <a:ext cx="849685" cy="850248"/>
            <a:chOff x="3026450" y="831475"/>
            <a:chExt cx="944275" cy="944900"/>
          </a:xfrm>
        </p:grpSpPr>
        <p:sp>
          <p:nvSpPr>
            <p:cNvPr id="3050" name="Google Shape;3050;p70"/>
            <p:cNvSpPr/>
            <p:nvPr/>
          </p:nvSpPr>
          <p:spPr>
            <a:xfrm>
              <a:off x="3026450" y="831475"/>
              <a:ext cx="944275" cy="944900"/>
            </a:xfrm>
            <a:custGeom>
              <a:rect b="b" l="l" r="r" t="t"/>
              <a:pathLst>
                <a:path extrusionOk="0" h="37796" w="37771">
                  <a:moveTo>
                    <a:pt x="18873" y="0"/>
                  </a:moveTo>
                  <a:cubicBezTo>
                    <a:pt x="8447" y="0"/>
                    <a:pt x="1" y="8472"/>
                    <a:pt x="1" y="18898"/>
                  </a:cubicBezTo>
                  <a:cubicBezTo>
                    <a:pt x="1" y="29324"/>
                    <a:pt x="8447" y="37795"/>
                    <a:pt x="18873" y="37795"/>
                  </a:cubicBezTo>
                  <a:cubicBezTo>
                    <a:pt x="29324" y="37795"/>
                    <a:pt x="37771" y="29324"/>
                    <a:pt x="37771" y="18898"/>
                  </a:cubicBezTo>
                  <a:cubicBezTo>
                    <a:pt x="37771" y="8472"/>
                    <a:pt x="29324" y="0"/>
                    <a:pt x="188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70"/>
            <p:cNvSpPr/>
            <p:nvPr/>
          </p:nvSpPr>
          <p:spPr>
            <a:xfrm>
              <a:off x="3400525" y="1528850"/>
              <a:ext cx="513175" cy="247525"/>
            </a:xfrm>
            <a:custGeom>
              <a:rect b="b" l="l" r="r" t="t"/>
              <a:pathLst>
                <a:path extrusionOk="0" h="9901" w="20527">
                  <a:moveTo>
                    <a:pt x="20527" y="0"/>
                  </a:moveTo>
                  <a:lnTo>
                    <a:pt x="20527" y="0"/>
                  </a:lnTo>
                  <a:cubicBezTo>
                    <a:pt x="18096" y="852"/>
                    <a:pt x="14737" y="3835"/>
                    <a:pt x="11655" y="5188"/>
                  </a:cubicBezTo>
                  <a:cubicBezTo>
                    <a:pt x="7118" y="7118"/>
                    <a:pt x="3584" y="7594"/>
                    <a:pt x="477" y="9223"/>
                  </a:cubicBezTo>
                  <a:cubicBezTo>
                    <a:pt x="326" y="9299"/>
                    <a:pt x="176" y="9399"/>
                    <a:pt x="0" y="9474"/>
                  </a:cubicBezTo>
                  <a:cubicBezTo>
                    <a:pt x="1279" y="9750"/>
                    <a:pt x="2582" y="9900"/>
                    <a:pt x="3910" y="9900"/>
                  </a:cubicBezTo>
                  <a:cubicBezTo>
                    <a:pt x="11103" y="9900"/>
                    <a:pt x="17344" y="5890"/>
                    <a:pt x="20527" y="0"/>
                  </a:cubicBezTo>
                  <a:close/>
                </a:path>
              </a:pathLst>
            </a:custGeom>
            <a:solidFill>
              <a:srgbClr val="FFEB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70"/>
            <p:cNvSpPr/>
            <p:nvPr/>
          </p:nvSpPr>
          <p:spPr>
            <a:xfrm>
              <a:off x="3026450" y="983100"/>
              <a:ext cx="943650" cy="723725"/>
            </a:xfrm>
            <a:custGeom>
              <a:rect b="b" l="l" r="r" t="t"/>
              <a:pathLst>
                <a:path extrusionOk="0" h="28949" w="37746">
                  <a:moveTo>
                    <a:pt x="32708" y="1"/>
                  </a:moveTo>
                  <a:cubicBezTo>
                    <a:pt x="31054" y="1655"/>
                    <a:pt x="29149" y="3785"/>
                    <a:pt x="27219" y="4687"/>
                  </a:cubicBezTo>
                  <a:cubicBezTo>
                    <a:pt x="23786" y="6266"/>
                    <a:pt x="19525" y="8923"/>
                    <a:pt x="14588" y="11229"/>
                  </a:cubicBezTo>
                  <a:cubicBezTo>
                    <a:pt x="12669" y="12134"/>
                    <a:pt x="10181" y="12376"/>
                    <a:pt x="7656" y="12376"/>
                  </a:cubicBezTo>
                  <a:cubicBezTo>
                    <a:pt x="4935" y="12376"/>
                    <a:pt x="2171" y="12095"/>
                    <a:pt x="26" y="12056"/>
                  </a:cubicBezTo>
                  <a:cubicBezTo>
                    <a:pt x="26" y="12306"/>
                    <a:pt x="1" y="12582"/>
                    <a:pt x="1" y="12833"/>
                  </a:cubicBezTo>
                  <a:cubicBezTo>
                    <a:pt x="1" y="19650"/>
                    <a:pt x="3635" y="25640"/>
                    <a:pt x="9074" y="28948"/>
                  </a:cubicBezTo>
                  <a:cubicBezTo>
                    <a:pt x="14613" y="26367"/>
                    <a:pt x="23334" y="20803"/>
                    <a:pt x="30101" y="16718"/>
                  </a:cubicBezTo>
                  <a:cubicBezTo>
                    <a:pt x="33736" y="14537"/>
                    <a:pt x="36116" y="13209"/>
                    <a:pt x="37746" y="12081"/>
                  </a:cubicBezTo>
                  <a:cubicBezTo>
                    <a:pt x="37545" y="7419"/>
                    <a:pt x="35690" y="3209"/>
                    <a:pt x="327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70"/>
            <p:cNvSpPr/>
            <p:nvPr/>
          </p:nvSpPr>
          <p:spPr>
            <a:xfrm>
              <a:off x="3064675" y="831475"/>
              <a:ext cx="689250" cy="285125"/>
            </a:xfrm>
            <a:custGeom>
              <a:rect b="b" l="l" r="r" t="t"/>
              <a:pathLst>
                <a:path extrusionOk="0" h="11405" w="27570">
                  <a:moveTo>
                    <a:pt x="17344" y="0"/>
                  </a:moveTo>
                  <a:cubicBezTo>
                    <a:pt x="9575" y="0"/>
                    <a:pt x="2908" y="4712"/>
                    <a:pt x="1" y="11404"/>
                  </a:cubicBezTo>
                  <a:lnTo>
                    <a:pt x="1" y="11404"/>
                  </a:lnTo>
                  <a:cubicBezTo>
                    <a:pt x="4412" y="10677"/>
                    <a:pt x="13234" y="9524"/>
                    <a:pt x="17269" y="7895"/>
                  </a:cubicBezTo>
                  <a:cubicBezTo>
                    <a:pt x="21079" y="6366"/>
                    <a:pt x="25590" y="4913"/>
                    <a:pt x="27570" y="3033"/>
                  </a:cubicBezTo>
                  <a:cubicBezTo>
                    <a:pt x="24612" y="1128"/>
                    <a:pt x="21129" y="0"/>
                    <a:pt x="17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70"/>
            <p:cNvSpPr/>
            <p:nvPr/>
          </p:nvSpPr>
          <p:spPr>
            <a:xfrm>
              <a:off x="3569700" y="1218075"/>
              <a:ext cx="401025" cy="384750"/>
            </a:xfrm>
            <a:custGeom>
              <a:rect b="b" l="l" r="r" t="t"/>
              <a:pathLst>
                <a:path extrusionOk="0" h="15390" w="16041">
                  <a:moveTo>
                    <a:pt x="15715" y="0"/>
                  </a:moveTo>
                  <a:cubicBezTo>
                    <a:pt x="11379" y="4211"/>
                    <a:pt x="0" y="15314"/>
                    <a:pt x="351" y="15389"/>
                  </a:cubicBezTo>
                  <a:cubicBezTo>
                    <a:pt x="354" y="15389"/>
                    <a:pt x="357" y="15390"/>
                    <a:pt x="361" y="15390"/>
                  </a:cubicBezTo>
                  <a:cubicBezTo>
                    <a:pt x="847" y="15390"/>
                    <a:pt x="10316" y="10530"/>
                    <a:pt x="15539" y="7694"/>
                  </a:cubicBezTo>
                  <a:cubicBezTo>
                    <a:pt x="15865" y="6316"/>
                    <a:pt x="16041" y="4887"/>
                    <a:pt x="16041" y="3434"/>
                  </a:cubicBezTo>
                  <a:cubicBezTo>
                    <a:pt x="16041" y="2256"/>
                    <a:pt x="15915" y="1103"/>
                    <a:pt x="15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70"/>
            <p:cNvSpPr/>
            <p:nvPr/>
          </p:nvSpPr>
          <p:spPr>
            <a:xfrm>
              <a:off x="3061550" y="1302325"/>
              <a:ext cx="609675" cy="324925"/>
            </a:xfrm>
            <a:custGeom>
              <a:rect b="b" l="l" r="r" t="t"/>
              <a:pathLst>
                <a:path extrusionOk="0" h="12997" w="24387">
                  <a:moveTo>
                    <a:pt x="23527" y="0"/>
                  </a:moveTo>
                  <a:cubicBezTo>
                    <a:pt x="21221" y="0"/>
                    <a:pt x="5066" y="5931"/>
                    <a:pt x="0" y="7257"/>
                  </a:cubicBezTo>
                  <a:cubicBezTo>
                    <a:pt x="903" y="9387"/>
                    <a:pt x="2181" y="11342"/>
                    <a:pt x="3735" y="12996"/>
                  </a:cubicBezTo>
                  <a:cubicBezTo>
                    <a:pt x="9650" y="10289"/>
                    <a:pt x="24387" y="791"/>
                    <a:pt x="23785" y="64"/>
                  </a:cubicBezTo>
                  <a:cubicBezTo>
                    <a:pt x="23750" y="21"/>
                    <a:pt x="23663" y="0"/>
                    <a:pt x="23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70"/>
            <p:cNvSpPr/>
            <p:nvPr/>
          </p:nvSpPr>
          <p:spPr>
            <a:xfrm>
              <a:off x="3612300" y="1022575"/>
              <a:ext cx="303300" cy="202100"/>
            </a:xfrm>
            <a:custGeom>
              <a:rect b="b" l="l" r="r" t="t"/>
              <a:pathLst>
                <a:path extrusionOk="0" h="8084" w="12132">
                  <a:moveTo>
                    <a:pt x="10602" y="1"/>
                  </a:moveTo>
                  <a:cubicBezTo>
                    <a:pt x="7695" y="2131"/>
                    <a:pt x="1" y="7770"/>
                    <a:pt x="76" y="8071"/>
                  </a:cubicBezTo>
                  <a:cubicBezTo>
                    <a:pt x="78" y="8080"/>
                    <a:pt x="89" y="8084"/>
                    <a:pt x="108" y="8084"/>
                  </a:cubicBezTo>
                  <a:cubicBezTo>
                    <a:pt x="684" y="8084"/>
                    <a:pt x="8758" y="4106"/>
                    <a:pt x="12131" y="2432"/>
                  </a:cubicBezTo>
                  <a:cubicBezTo>
                    <a:pt x="11680" y="1580"/>
                    <a:pt x="11179" y="778"/>
                    <a:pt x="106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70"/>
            <p:cNvSpPr/>
            <p:nvPr/>
          </p:nvSpPr>
          <p:spPr>
            <a:xfrm>
              <a:off x="3032100" y="1148400"/>
              <a:ext cx="332725" cy="85975"/>
            </a:xfrm>
            <a:custGeom>
              <a:rect b="b" l="l" r="r" t="t"/>
              <a:pathLst>
                <a:path extrusionOk="0" h="3439" w="13309">
                  <a:moveTo>
                    <a:pt x="11892" y="1"/>
                  </a:moveTo>
                  <a:cubicBezTo>
                    <a:pt x="9582" y="1"/>
                    <a:pt x="3681" y="630"/>
                    <a:pt x="527" y="958"/>
                  </a:cubicBezTo>
                  <a:cubicBezTo>
                    <a:pt x="301" y="1760"/>
                    <a:pt x="126" y="2587"/>
                    <a:pt x="1" y="3439"/>
                  </a:cubicBezTo>
                  <a:cubicBezTo>
                    <a:pt x="4136" y="2662"/>
                    <a:pt x="13309" y="532"/>
                    <a:pt x="12833" y="105"/>
                  </a:cubicBezTo>
                  <a:cubicBezTo>
                    <a:pt x="12746" y="32"/>
                    <a:pt x="12409" y="1"/>
                    <a:pt x="11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70"/>
            <p:cNvSpPr/>
            <p:nvPr/>
          </p:nvSpPr>
          <p:spPr>
            <a:xfrm>
              <a:off x="3175575" y="831475"/>
              <a:ext cx="392900" cy="131850"/>
            </a:xfrm>
            <a:custGeom>
              <a:rect b="b" l="l" r="r" t="t"/>
              <a:pathLst>
                <a:path extrusionOk="0" h="5274" w="15716">
                  <a:moveTo>
                    <a:pt x="12908" y="0"/>
                  </a:moveTo>
                  <a:cubicBezTo>
                    <a:pt x="7921" y="0"/>
                    <a:pt x="3384" y="1955"/>
                    <a:pt x="1" y="5138"/>
                  </a:cubicBezTo>
                  <a:cubicBezTo>
                    <a:pt x="486" y="5225"/>
                    <a:pt x="1032" y="5274"/>
                    <a:pt x="1587" y="5274"/>
                  </a:cubicBezTo>
                  <a:cubicBezTo>
                    <a:pt x="2320" y="5274"/>
                    <a:pt x="3068" y="5188"/>
                    <a:pt x="3710" y="4988"/>
                  </a:cubicBezTo>
                  <a:cubicBezTo>
                    <a:pt x="5590" y="4412"/>
                    <a:pt x="12933" y="1855"/>
                    <a:pt x="15715" y="226"/>
                  </a:cubicBezTo>
                  <a:cubicBezTo>
                    <a:pt x="14813" y="101"/>
                    <a:pt x="13886" y="0"/>
                    <a:pt x="12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70"/>
            <p:cNvSpPr/>
            <p:nvPr/>
          </p:nvSpPr>
          <p:spPr>
            <a:xfrm>
              <a:off x="3198775" y="872200"/>
              <a:ext cx="771950" cy="904175"/>
            </a:xfrm>
            <a:custGeom>
              <a:rect b="b" l="l" r="r" t="t"/>
              <a:pathLst>
                <a:path extrusionOk="0" h="36167" w="30878">
                  <a:moveTo>
                    <a:pt x="19624" y="1"/>
                  </a:moveTo>
                  <a:lnTo>
                    <a:pt x="19624" y="1"/>
                  </a:lnTo>
                  <a:cubicBezTo>
                    <a:pt x="23835" y="3459"/>
                    <a:pt x="26542" y="8722"/>
                    <a:pt x="26542" y="14612"/>
                  </a:cubicBezTo>
                  <a:cubicBezTo>
                    <a:pt x="26542" y="25038"/>
                    <a:pt x="18071" y="33484"/>
                    <a:pt x="7644" y="33484"/>
                  </a:cubicBezTo>
                  <a:cubicBezTo>
                    <a:pt x="4938" y="33484"/>
                    <a:pt x="2356" y="32908"/>
                    <a:pt x="0" y="31880"/>
                  </a:cubicBezTo>
                  <a:lnTo>
                    <a:pt x="0" y="31880"/>
                  </a:lnTo>
                  <a:cubicBezTo>
                    <a:pt x="3258" y="34537"/>
                    <a:pt x="7444" y="36166"/>
                    <a:pt x="11980" y="36166"/>
                  </a:cubicBezTo>
                  <a:cubicBezTo>
                    <a:pt x="22431" y="36166"/>
                    <a:pt x="30878" y="27695"/>
                    <a:pt x="30878" y="17269"/>
                  </a:cubicBezTo>
                  <a:cubicBezTo>
                    <a:pt x="30878" y="9549"/>
                    <a:pt x="26241" y="2933"/>
                    <a:pt x="19624" y="1"/>
                  </a:cubicBezTo>
                  <a:close/>
                </a:path>
              </a:pathLst>
            </a:custGeom>
            <a:solidFill>
              <a:srgbClr val="FFE599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0" name="Google Shape;3060;p70"/>
          <p:cNvGrpSpPr/>
          <p:nvPr/>
        </p:nvGrpSpPr>
        <p:grpSpPr>
          <a:xfrm rot="3093417">
            <a:off x="8636001" y="2058773"/>
            <a:ext cx="235009" cy="225010"/>
            <a:chOff x="3483800" y="1530650"/>
            <a:chExt cx="1459674" cy="1397574"/>
          </a:xfrm>
        </p:grpSpPr>
        <p:sp>
          <p:nvSpPr>
            <p:cNvPr id="3061" name="Google Shape;3061;p70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70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70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70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70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70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70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7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7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70" name="Google Shape;3070;p70"/>
          <p:cNvGrpSpPr/>
          <p:nvPr/>
        </p:nvGrpSpPr>
        <p:grpSpPr>
          <a:xfrm rot="-2454324">
            <a:off x="5278696" y="4709403"/>
            <a:ext cx="184297" cy="165881"/>
            <a:chOff x="3931664" y="3196564"/>
            <a:chExt cx="819834" cy="761359"/>
          </a:xfrm>
        </p:grpSpPr>
        <p:sp>
          <p:nvSpPr>
            <p:cNvPr id="3071" name="Google Shape;3071;p70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70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70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4" name="Google Shape;3074;p70"/>
          <p:cNvSpPr txBox="1"/>
          <p:nvPr>
            <p:ph type="ctrTitle"/>
          </p:nvPr>
        </p:nvSpPr>
        <p:spPr>
          <a:xfrm>
            <a:off x="1755300" y="1795813"/>
            <a:ext cx="5633400" cy="98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000">
                <a:latin typeface="Cuprum"/>
                <a:ea typeface="Cuprum"/>
                <a:cs typeface="Cuprum"/>
                <a:sym typeface="Cupr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075" name="Google Shape;3075;p70"/>
          <p:cNvSpPr txBox="1"/>
          <p:nvPr>
            <p:ph idx="1" type="subTitle"/>
          </p:nvPr>
        </p:nvSpPr>
        <p:spPr>
          <a:xfrm>
            <a:off x="1755300" y="2831688"/>
            <a:ext cx="5633400" cy="5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300">
                <a:latin typeface="Karla"/>
                <a:ea typeface="Karla"/>
                <a:cs typeface="Karla"/>
                <a:sym typeface="Karl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Google Shape;3077;p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8" name="Google Shape;3078;p71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9" name="Google Shape;3079;p71"/>
          <p:cNvSpPr/>
          <p:nvPr/>
        </p:nvSpPr>
        <p:spPr>
          <a:xfrm flipH="1">
            <a:off x="-252064" y="-78198"/>
            <a:ext cx="4824064" cy="5976465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0" name="Google Shape;3080;p71"/>
          <p:cNvSpPr/>
          <p:nvPr/>
        </p:nvSpPr>
        <p:spPr>
          <a:xfrm flipH="1" rot="-9970999">
            <a:off x="5653541" y="-1105621"/>
            <a:ext cx="5170845" cy="5714347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1" name="Google Shape;3081;p71"/>
          <p:cNvGrpSpPr/>
          <p:nvPr/>
        </p:nvGrpSpPr>
        <p:grpSpPr>
          <a:xfrm rot="-1953277">
            <a:off x="7233350" y="3280679"/>
            <a:ext cx="2042473" cy="2462065"/>
            <a:chOff x="2705025" y="356575"/>
            <a:chExt cx="1582750" cy="1907900"/>
          </a:xfrm>
        </p:grpSpPr>
        <p:sp>
          <p:nvSpPr>
            <p:cNvPr id="3082" name="Google Shape;3082;p71"/>
            <p:cNvSpPr/>
            <p:nvPr/>
          </p:nvSpPr>
          <p:spPr>
            <a:xfrm>
              <a:off x="3026450" y="831475"/>
              <a:ext cx="944275" cy="944900"/>
            </a:xfrm>
            <a:custGeom>
              <a:rect b="b" l="l" r="r" t="t"/>
              <a:pathLst>
                <a:path extrusionOk="0" h="37796" w="37771">
                  <a:moveTo>
                    <a:pt x="18873" y="0"/>
                  </a:moveTo>
                  <a:cubicBezTo>
                    <a:pt x="8447" y="0"/>
                    <a:pt x="1" y="8472"/>
                    <a:pt x="1" y="18898"/>
                  </a:cubicBezTo>
                  <a:cubicBezTo>
                    <a:pt x="1" y="29324"/>
                    <a:pt x="8447" y="37795"/>
                    <a:pt x="18873" y="37795"/>
                  </a:cubicBezTo>
                  <a:cubicBezTo>
                    <a:pt x="29324" y="37795"/>
                    <a:pt x="37771" y="29324"/>
                    <a:pt x="37771" y="18898"/>
                  </a:cubicBezTo>
                  <a:cubicBezTo>
                    <a:pt x="37771" y="8472"/>
                    <a:pt x="29324" y="0"/>
                    <a:pt x="188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71"/>
            <p:cNvSpPr/>
            <p:nvPr/>
          </p:nvSpPr>
          <p:spPr>
            <a:xfrm>
              <a:off x="3400525" y="1528850"/>
              <a:ext cx="513175" cy="247525"/>
            </a:xfrm>
            <a:custGeom>
              <a:rect b="b" l="l" r="r" t="t"/>
              <a:pathLst>
                <a:path extrusionOk="0" h="9901" w="20527">
                  <a:moveTo>
                    <a:pt x="20527" y="0"/>
                  </a:moveTo>
                  <a:lnTo>
                    <a:pt x="20527" y="0"/>
                  </a:lnTo>
                  <a:cubicBezTo>
                    <a:pt x="18096" y="852"/>
                    <a:pt x="14737" y="3835"/>
                    <a:pt x="11655" y="5188"/>
                  </a:cubicBezTo>
                  <a:cubicBezTo>
                    <a:pt x="7118" y="7118"/>
                    <a:pt x="3584" y="7594"/>
                    <a:pt x="477" y="9223"/>
                  </a:cubicBezTo>
                  <a:cubicBezTo>
                    <a:pt x="326" y="9299"/>
                    <a:pt x="176" y="9399"/>
                    <a:pt x="0" y="9474"/>
                  </a:cubicBezTo>
                  <a:cubicBezTo>
                    <a:pt x="1279" y="9750"/>
                    <a:pt x="2582" y="9900"/>
                    <a:pt x="3910" y="9900"/>
                  </a:cubicBezTo>
                  <a:cubicBezTo>
                    <a:pt x="11103" y="9900"/>
                    <a:pt x="17344" y="5890"/>
                    <a:pt x="20527" y="0"/>
                  </a:cubicBezTo>
                  <a:close/>
                </a:path>
              </a:pathLst>
            </a:custGeom>
            <a:solidFill>
              <a:srgbClr val="FFEB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71"/>
            <p:cNvSpPr/>
            <p:nvPr/>
          </p:nvSpPr>
          <p:spPr>
            <a:xfrm>
              <a:off x="3026450" y="983100"/>
              <a:ext cx="943650" cy="723725"/>
            </a:xfrm>
            <a:custGeom>
              <a:rect b="b" l="l" r="r" t="t"/>
              <a:pathLst>
                <a:path extrusionOk="0" h="28949" w="37746">
                  <a:moveTo>
                    <a:pt x="32708" y="1"/>
                  </a:moveTo>
                  <a:cubicBezTo>
                    <a:pt x="31054" y="1655"/>
                    <a:pt x="29149" y="3785"/>
                    <a:pt x="27219" y="4687"/>
                  </a:cubicBezTo>
                  <a:cubicBezTo>
                    <a:pt x="23786" y="6266"/>
                    <a:pt x="19525" y="8923"/>
                    <a:pt x="14588" y="11229"/>
                  </a:cubicBezTo>
                  <a:cubicBezTo>
                    <a:pt x="12669" y="12134"/>
                    <a:pt x="10181" y="12376"/>
                    <a:pt x="7656" y="12376"/>
                  </a:cubicBezTo>
                  <a:cubicBezTo>
                    <a:pt x="4935" y="12376"/>
                    <a:pt x="2171" y="12095"/>
                    <a:pt x="26" y="12056"/>
                  </a:cubicBezTo>
                  <a:cubicBezTo>
                    <a:pt x="26" y="12306"/>
                    <a:pt x="1" y="12582"/>
                    <a:pt x="1" y="12833"/>
                  </a:cubicBezTo>
                  <a:cubicBezTo>
                    <a:pt x="1" y="19650"/>
                    <a:pt x="3635" y="25640"/>
                    <a:pt x="9074" y="28948"/>
                  </a:cubicBezTo>
                  <a:cubicBezTo>
                    <a:pt x="14613" y="26367"/>
                    <a:pt x="23334" y="20803"/>
                    <a:pt x="30101" y="16718"/>
                  </a:cubicBezTo>
                  <a:cubicBezTo>
                    <a:pt x="33736" y="14537"/>
                    <a:pt x="36116" y="13209"/>
                    <a:pt x="37746" y="12081"/>
                  </a:cubicBezTo>
                  <a:cubicBezTo>
                    <a:pt x="37545" y="7419"/>
                    <a:pt x="35690" y="3209"/>
                    <a:pt x="327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71"/>
            <p:cNvSpPr/>
            <p:nvPr/>
          </p:nvSpPr>
          <p:spPr>
            <a:xfrm>
              <a:off x="3064675" y="831475"/>
              <a:ext cx="689250" cy="285125"/>
            </a:xfrm>
            <a:custGeom>
              <a:rect b="b" l="l" r="r" t="t"/>
              <a:pathLst>
                <a:path extrusionOk="0" h="11405" w="27570">
                  <a:moveTo>
                    <a:pt x="17344" y="0"/>
                  </a:moveTo>
                  <a:cubicBezTo>
                    <a:pt x="9575" y="0"/>
                    <a:pt x="2908" y="4712"/>
                    <a:pt x="1" y="11404"/>
                  </a:cubicBezTo>
                  <a:lnTo>
                    <a:pt x="1" y="11404"/>
                  </a:lnTo>
                  <a:cubicBezTo>
                    <a:pt x="4412" y="10677"/>
                    <a:pt x="13234" y="9524"/>
                    <a:pt x="17269" y="7895"/>
                  </a:cubicBezTo>
                  <a:cubicBezTo>
                    <a:pt x="21079" y="6366"/>
                    <a:pt x="25590" y="4913"/>
                    <a:pt x="27570" y="3033"/>
                  </a:cubicBezTo>
                  <a:cubicBezTo>
                    <a:pt x="24612" y="1128"/>
                    <a:pt x="21129" y="0"/>
                    <a:pt x="17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71"/>
            <p:cNvSpPr/>
            <p:nvPr/>
          </p:nvSpPr>
          <p:spPr>
            <a:xfrm>
              <a:off x="3569700" y="1218075"/>
              <a:ext cx="401025" cy="384750"/>
            </a:xfrm>
            <a:custGeom>
              <a:rect b="b" l="l" r="r" t="t"/>
              <a:pathLst>
                <a:path extrusionOk="0" h="15390" w="16041">
                  <a:moveTo>
                    <a:pt x="15715" y="0"/>
                  </a:moveTo>
                  <a:cubicBezTo>
                    <a:pt x="11379" y="4211"/>
                    <a:pt x="0" y="15314"/>
                    <a:pt x="351" y="15389"/>
                  </a:cubicBezTo>
                  <a:cubicBezTo>
                    <a:pt x="354" y="15389"/>
                    <a:pt x="357" y="15390"/>
                    <a:pt x="361" y="15390"/>
                  </a:cubicBezTo>
                  <a:cubicBezTo>
                    <a:pt x="847" y="15390"/>
                    <a:pt x="10316" y="10530"/>
                    <a:pt x="15539" y="7694"/>
                  </a:cubicBezTo>
                  <a:cubicBezTo>
                    <a:pt x="15865" y="6316"/>
                    <a:pt x="16041" y="4887"/>
                    <a:pt x="16041" y="3434"/>
                  </a:cubicBezTo>
                  <a:cubicBezTo>
                    <a:pt x="16041" y="2256"/>
                    <a:pt x="15915" y="1103"/>
                    <a:pt x="15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71"/>
            <p:cNvSpPr/>
            <p:nvPr/>
          </p:nvSpPr>
          <p:spPr>
            <a:xfrm>
              <a:off x="3061550" y="1302325"/>
              <a:ext cx="609675" cy="324925"/>
            </a:xfrm>
            <a:custGeom>
              <a:rect b="b" l="l" r="r" t="t"/>
              <a:pathLst>
                <a:path extrusionOk="0" h="12997" w="24387">
                  <a:moveTo>
                    <a:pt x="23527" y="0"/>
                  </a:moveTo>
                  <a:cubicBezTo>
                    <a:pt x="21221" y="0"/>
                    <a:pt x="5066" y="5931"/>
                    <a:pt x="0" y="7257"/>
                  </a:cubicBezTo>
                  <a:cubicBezTo>
                    <a:pt x="903" y="9387"/>
                    <a:pt x="2181" y="11342"/>
                    <a:pt x="3735" y="12996"/>
                  </a:cubicBezTo>
                  <a:cubicBezTo>
                    <a:pt x="9650" y="10289"/>
                    <a:pt x="24387" y="791"/>
                    <a:pt x="23785" y="64"/>
                  </a:cubicBezTo>
                  <a:cubicBezTo>
                    <a:pt x="23750" y="21"/>
                    <a:pt x="23663" y="0"/>
                    <a:pt x="23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71"/>
            <p:cNvSpPr/>
            <p:nvPr/>
          </p:nvSpPr>
          <p:spPr>
            <a:xfrm>
              <a:off x="3612300" y="1022575"/>
              <a:ext cx="303300" cy="202100"/>
            </a:xfrm>
            <a:custGeom>
              <a:rect b="b" l="l" r="r" t="t"/>
              <a:pathLst>
                <a:path extrusionOk="0" h="8084" w="12132">
                  <a:moveTo>
                    <a:pt x="10602" y="1"/>
                  </a:moveTo>
                  <a:cubicBezTo>
                    <a:pt x="7695" y="2131"/>
                    <a:pt x="1" y="7770"/>
                    <a:pt x="76" y="8071"/>
                  </a:cubicBezTo>
                  <a:cubicBezTo>
                    <a:pt x="78" y="8080"/>
                    <a:pt x="89" y="8084"/>
                    <a:pt x="108" y="8084"/>
                  </a:cubicBezTo>
                  <a:cubicBezTo>
                    <a:pt x="684" y="8084"/>
                    <a:pt x="8758" y="4106"/>
                    <a:pt x="12131" y="2432"/>
                  </a:cubicBezTo>
                  <a:cubicBezTo>
                    <a:pt x="11680" y="1580"/>
                    <a:pt x="11179" y="778"/>
                    <a:pt x="106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71"/>
            <p:cNvSpPr/>
            <p:nvPr/>
          </p:nvSpPr>
          <p:spPr>
            <a:xfrm>
              <a:off x="3032100" y="1148400"/>
              <a:ext cx="332725" cy="85975"/>
            </a:xfrm>
            <a:custGeom>
              <a:rect b="b" l="l" r="r" t="t"/>
              <a:pathLst>
                <a:path extrusionOk="0" h="3439" w="13309">
                  <a:moveTo>
                    <a:pt x="11892" y="1"/>
                  </a:moveTo>
                  <a:cubicBezTo>
                    <a:pt x="9582" y="1"/>
                    <a:pt x="3681" y="630"/>
                    <a:pt x="527" y="958"/>
                  </a:cubicBezTo>
                  <a:cubicBezTo>
                    <a:pt x="301" y="1760"/>
                    <a:pt x="126" y="2587"/>
                    <a:pt x="1" y="3439"/>
                  </a:cubicBezTo>
                  <a:cubicBezTo>
                    <a:pt x="4136" y="2662"/>
                    <a:pt x="13309" y="532"/>
                    <a:pt x="12833" y="105"/>
                  </a:cubicBezTo>
                  <a:cubicBezTo>
                    <a:pt x="12746" y="32"/>
                    <a:pt x="12409" y="1"/>
                    <a:pt x="11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71"/>
            <p:cNvSpPr/>
            <p:nvPr/>
          </p:nvSpPr>
          <p:spPr>
            <a:xfrm>
              <a:off x="3175575" y="831475"/>
              <a:ext cx="392900" cy="131850"/>
            </a:xfrm>
            <a:custGeom>
              <a:rect b="b" l="l" r="r" t="t"/>
              <a:pathLst>
                <a:path extrusionOk="0" h="5274" w="15716">
                  <a:moveTo>
                    <a:pt x="12908" y="0"/>
                  </a:moveTo>
                  <a:cubicBezTo>
                    <a:pt x="7921" y="0"/>
                    <a:pt x="3384" y="1955"/>
                    <a:pt x="1" y="5138"/>
                  </a:cubicBezTo>
                  <a:cubicBezTo>
                    <a:pt x="486" y="5225"/>
                    <a:pt x="1032" y="5274"/>
                    <a:pt x="1587" y="5274"/>
                  </a:cubicBezTo>
                  <a:cubicBezTo>
                    <a:pt x="2320" y="5274"/>
                    <a:pt x="3068" y="5188"/>
                    <a:pt x="3710" y="4988"/>
                  </a:cubicBezTo>
                  <a:cubicBezTo>
                    <a:pt x="5590" y="4412"/>
                    <a:pt x="12933" y="1855"/>
                    <a:pt x="15715" y="226"/>
                  </a:cubicBezTo>
                  <a:cubicBezTo>
                    <a:pt x="14813" y="101"/>
                    <a:pt x="13886" y="0"/>
                    <a:pt x="129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71"/>
            <p:cNvSpPr/>
            <p:nvPr/>
          </p:nvSpPr>
          <p:spPr>
            <a:xfrm>
              <a:off x="3198775" y="872200"/>
              <a:ext cx="771950" cy="904175"/>
            </a:xfrm>
            <a:custGeom>
              <a:rect b="b" l="l" r="r" t="t"/>
              <a:pathLst>
                <a:path extrusionOk="0" h="36167" w="30878">
                  <a:moveTo>
                    <a:pt x="19624" y="1"/>
                  </a:moveTo>
                  <a:lnTo>
                    <a:pt x="19624" y="1"/>
                  </a:lnTo>
                  <a:cubicBezTo>
                    <a:pt x="23835" y="3459"/>
                    <a:pt x="26542" y="8722"/>
                    <a:pt x="26542" y="14612"/>
                  </a:cubicBezTo>
                  <a:cubicBezTo>
                    <a:pt x="26542" y="25038"/>
                    <a:pt x="18071" y="33484"/>
                    <a:pt x="7644" y="33484"/>
                  </a:cubicBezTo>
                  <a:cubicBezTo>
                    <a:pt x="4938" y="33484"/>
                    <a:pt x="2356" y="32908"/>
                    <a:pt x="0" y="31880"/>
                  </a:cubicBezTo>
                  <a:lnTo>
                    <a:pt x="0" y="31880"/>
                  </a:lnTo>
                  <a:cubicBezTo>
                    <a:pt x="3258" y="34537"/>
                    <a:pt x="7444" y="36166"/>
                    <a:pt x="11980" y="36166"/>
                  </a:cubicBezTo>
                  <a:cubicBezTo>
                    <a:pt x="22431" y="36166"/>
                    <a:pt x="30878" y="27695"/>
                    <a:pt x="30878" y="17269"/>
                  </a:cubicBezTo>
                  <a:cubicBezTo>
                    <a:pt x="30878" y="9549"/>
                    <a:pt x="26241" y="2933"/>
                    <a:pt x="19624" y="1"/>
                  </a:cubicBezTo>
                  <a:close/>
                </a:path>
              </a:pathLst>
            </a:custGeom>
            <a:solidFill>
              <a:srgbClr val="FFE599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71"/>
            <p:cNvSpPr/>
            <p:nvPr/>
          </p:nvSpPr>
          <p:spPr>
            <a:xfrm>
              <a:off x="2705025" y="356575"/>
              <a:ext cx="1582750" cy="1907900"/>
            </a:xfrm>
            <a:custGeom>
              <a:rect b="b" l="l" r="r" t="t"/>
              <a:pathLst>
                <a:path extrusionOk="0" h="76316" w="63310">
                  <a:moveTo>
                    <a:pt x="3166" y="0"/>
                  </a:moveTo>
                  <a:cubicBezTo>
                    <a:pt x="2929" y="0"/>
                    <a:pt x="2734" y="57"/>
                    <a:pt x="2582" y="174"/>
                  </a:cubicBezTo>
                  <a:cubicBezTo>
                    <a:pt x="1" y="2179"/>
                    <a:pt x="11028" y="20801"/>
                    <a:pt x="27269" y="41779"/>
                  </a:cubicBezTo>
                  <a:cubicBezTo>
                    <a:pt x="42531" y="61522"/>
                    <a:pt x="56927" y="76315"/>
                    <a:pt x="60741" y="76315"/>
                  </a:cubicBezTo>
                  <a:cubicBezTo>
                    <a:pt x="60979" y="76315"/>
                    <a:pt x="61176" y="76258"/>
                    <a:pt x="61329" y="76140"/>
                  </a:cubicBezTo>
                  <a:cubicBezTo>
                    <a:pt x="63309" y="74611"/>
                    <a:pt x="57319" y="63358"/>
                    <a:pt x="47144" y="48796"/>
                  </a:cubicBezTo>
                  <a:cubicBezTo>
                    <a:pt x="46818" y="49272"/>
                    <a:pt x="46467" y="49749"/>
                    <a:pt x="46066" y="50175"/>
                  </a:cubicBezTo>
                  <a:cubicBezTo>
                    <a:pt x="54187" y="61603"/>
                    <a:pt x="59149" y="69949"/>
                    <a:pt x="58046" y="70801"/>
                  </a:cubicBezTo>
                  <a:cubicBezTo>
                    <a:pt x="57985" y="70848"/>
                    <a:pt x="57907" y="70871"/>
                    <a:pt x="57811" y="70871"/>
                  </a:cubicBezTo>
                  <a:cubicBezTo>
                    <a:pt x="55506" y="70871"/>
                    <a:pt x="43274" y="57418"/>
                    <a:pt x="29725" y="39874"/>
                  </a:cubicBezTo>
                  <a:cubicBezTo>
                    <a:pt x="15590" y="21628"/>
                    <a:pt x="5389" y="5864"/>
                    <a:pt x="6918" y="4686"/>
                  </a:cubicBezTo>
                  <a:cubicBezTo>
                    <a:pt x="6978" y="4639"/>
                    <a:pt x="7056" y="4617"/>
                    <a:pt x="7151" y="4617"/>
                  </a:cubicBezTo>
                  <a:cubicBezTo>
                    <a:pt x="8746" y="4617"/>
                    <a:pt x="15128" y="11107"/>
                    <a:pt x="23409" y="20926"/>
                  </a:cubicBezTo>
                  <a:cubicBezTo>
                    <a:pt x="23936" y="20676"/>
                    <a:pt x="24487" y="20450"/>
                    <a:pt x="25039" y="20250"/>
                  </a:cubicBezTo>
                  <a:cubicBezTo>
                    <a:pt x="14567" y="8068"/>
                    <a:pt x="5972" y="0"/>
                    <a:pt x="3166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93" name="Google Shape;3093;p71"/>
          <p:cNvGrpSpPr/>
          <p:nvPr/>
        </p:nvGrpSpPr>
        <p:grpSpPr>
          <a:xfrm>
            <a:off x="498409" y="1604250"/>
            <a:ext cx="308283" cy="294609"/>
            <a:chOff x="3483800" y="1530650"/>
            <a:chExt cx="1459674" cy="1397574"/>
          </a:xfrm>
        </p:grpSpPr>
        <p:sp>
          <p:nvSpPr>
            <p:cNvPr id="3094" name="Google Shape;3094;p71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71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71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71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71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71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71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7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7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03" name="Google Shape;3103;p71"/>
          <p:cNvGrpSpPr/>
          <p:nvPr/>
        </p:nvGrpSpPr>
        <p:grpSpPr>
          <a:xfrm rot="3907081">
            <a:off x="7078935" y="1546583"/>
            <a:ext cx="153542" cy="142591"/>
            <a:chOff x="3931664" y="3196564"/>
            <a:chExt cx="819834" cy="761359"/>
          </a:xfrm>
        </p:grpSpPr>
        <p:sp>
          <p:nvSpPr>
            <p:cNvPr id="3104" name="Google Shape;3104;p71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71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71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07" name="Google Shape;3107;p71"/>
          <p:cNvGrpSpPr/>
          <p:nvPr/>
        </p:nvGrpSpPr>
        <p:grpSpPr>
          <a:xfrm rot="-2977161">
            <a:off x="3670185" y="4602124"/>
            <a:ext cx="288648" cy="268060"/>
            <a:chOff x="3931664" y="3196564"/>
            <a:chExt cx="819834" cy="761359"/>
          </a:xfrm>
        </p:grpSpPr>
        <p:sp>
          <p:nvSpPr>
            <p:cNvPr id="3108" name="Google Shape;3108;p71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71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71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1" name="Google Shape;3111;p71"/>
          <p:cNvGrpSpPr/>
          <p:nvPr/>
        </p:nvGrpSpPr>
        <p:grpSpPr>
          <a:xfrm rot="-2011775">
            <a:off x="6731571" y="900792"/>
            <a:ext cx="375775" cy="359090"/>
            <a:chOff x="3483800" y="1530650"/>
            <a:chExt cx="1459674" cy="1397574"/>
          </a:xfrm>
        </p:grpSpPr>
        <p:sp>
          <p:nvSpPr>
            <p:cNvPr id="3112" name="Google Shape;3112;p71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71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71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71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71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71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71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7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7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21" name="Google Shape;3121;p71"/>
          <p:cNvGrpSpPr/>
          <p:nvPr/>
        </p:nvGrpSpPr>
        <p:grpSpPr>
          <a:xfrm rot="3907383">
            <a:off x="1116907" y="1177468"/>
            <a:ext cx="235229" cy="218451"/>
            <a:chOff x="3931664" y="3196564"/>
            <a:chExt cx="819834" cy="761359"/>
          </a:xfrm>
        </p:grpSpPr>
        <p:sp>
          <p:nvSpPr>
            <p:cNvPr id="3122" name="Google Shape;3122;p71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71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71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5" name="Google Shape;3125;p71"/>
          <p:cNvSpPr txBox="1"/>
          <p:nvPr>
            <p:ph type="title"/>
          </p:nvPr>
        </p:nvSpPr>
        <p:spPr>
          <a:xfrm>
            <a:off x="2549400" y="2150850"/>
            <a:ext cx="40452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26" name="Google Shape;3126;p71"/>
          <p:cNvSpPr txBox="1"/>
          <p:nvPr>
            <p:ph hasCustomPrompt="1" idx="2" type="title"/>
          </p:nvPr>
        </p:nvSpPr>
        <p:spPr>
          <a:xfrm>
            <a:off x="4010100" y="1026550"/>
            <a:ext cx="1123800" cy="936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27" name="Google Shape;3127;p71"/>
          <p:cNvSpPr txBox="1"/>
          <p:nvPr>
            <p:ph idx="1" type="subTitle"/>
          </p:nvPr>
        </p:nvSpPr>
        <p:spPr>
          <a:xfrm>
            <a:off x="2549400" y="3180050"/>
            <a:ext cx="4045200" cy="69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3128" name="Google Shape;3128;p71"/>
          <p:cNvGrpSpPr/>
          <p:nvPr/>
        </p:nvGrpSpPr>
        <p:grpSpPr>
          <a:xfrm>
            <a:off x="998376" y="190487"/>
            <a:ext cx="699037" cy="699037"/>
            <a:chOff x="1565300" y="733100"/>
            <a:chExt cx="1143525" cy="1143525"/>
          </a:xfrm>
        </p:grpSpPr>
        <p:sp>
          <p:nvSpPr>
            <p:cNvPr id="3129" name="Google Shape;3129;p71"/>
            <p:cNvSpPr/>
            <p:nvPr/>
          </p:nvSpPr>
          <p:spPr>
            <a:xfrm>
              <a:off x="1565300" y="733100"/>
              <a:ext cx="1143525" cy="1143525"/>
            </a:xfrm>
            <a:custGeom>
              <a:rect b="b" l="l" r="r" t="t"/>
              <a:pathLst>
                <a:path extrusionOk="0" h="45741" w="45741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71"/>
            <p:cNvSpPr/>
            <p:nvPr/>
          </p:nvSpPr>
          <p:spPr>
            <a:xfrm>
              <a:off x="1565300" y="906675"/>
              <a:ext cx="1143525" cy="708025"/>
            </a:xfrm>
            <a:custGeom>
              <a:rect b="b" l="l" r="r" t="t"/>
              <a:pathLst>
                <a:path extrusionOk="0" h="28321" w="45741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71"/>
            <p:cNvSpPr/>
            <p:nvPr/>
          </p:nvSpPr>
          <p:spPr>
            <a:xfrm>
              <a:off x="1666800" y="1616175"/>
              <a:ext cx="896650" cy="260450"/>
            </a:xfrm>
            <a:custGeom>
              <a:rect b="b" l="l" r="r" t="t"/>
              <a:pathLst>
                <a:path extrusionOk="0" h="10418" w="35866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71"/>
            <p:cNvSpPr/>
            <p:nvPr/>
          </p:nvSpPr>
          <p:spPr>
            <a:xfrm>
              <a:off x="1790250" y="733100"/>
              <a:ext cx="664800" cy="158550"/>
            </a:xfrm>
            <a:custGeom>
              <a:rect b="b" l="l" r="r" t="t"/>
              <a:pathLst>
                <a:path extrusionOk="0" h="6342" w="26592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71"/>
            <p:cNvSpPr/>
            <p:nvPr/>
          </p:nvSpPr>
          <p:spPr>
            <a:xfrm>
              <a:off x="1575325" y="1062675"/>
              <a:ext cx="1133500" cy="371550"/>
            </a:xfrm>
            <a:custGeom>
              <a:rect b="b" l="l" r="r" t="t"/>
              <a:pathLst>
                <a:path extrusionOk="0" h="14862" w="4534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71"/>
            <p:cNvSpPr/>
            <p:nvPr/>
          </p:nvSpPr>
          <p:spPr>
            <a:xfrm>
              <a:off x="1569675" y="1373450"/>
              <a:ext cx="1104675" cy="161625"/>
            </a:xfrm>
            <a:custGeom>
              <a:rect b="b" l="l" r="r" t="t"/>
              <a:pathLst>
                <a:path extrusionOk="0" h="6465" w="44187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71"/>
            <p:cNvSpPr/>
            <p:nvPr/>
          </p:nvSpPr>
          <p:spPr>
            <a:xfrm>
              <a:off x="1731975" y="809550"/>
              <a:ext cx="976850" cy="1067075"/>
            </a:xfrm>
            <a:custGeom>
              <a:rect b="b" l="l" r="r" t="t"/>
              <a:pathLst>
                <a:path extrusionOk="0" h="42683" w="39074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6" name="Google Shape;3136;p71"/>
          <p:cNvGrpSpPr/>
          <p:nvPr/>
        </p:nvGrpSpPr>
        <p:grpSpPr>
          <a:xfrm rot="-895738">
            <a:off x="359618" y="-299817"/>
            <a:ext cx="1016157" cy="1012457"/>
            <a:chOff x="4134250" y="882850"/>
            <a:chExt cx="843375" cy="844025"/>
          </a:xfrm>
        </p:grpSpPr>
        <p:sp>
          <p:nvSpPr>
            <p:cNvPr id="3137" name="Google Shape;3137;p71"/>
            <p:cNvSpPr/>
            <p:nvPr/>
          </p:nvSpPr>
          <p:spPr>
            <a:xfrm>
              <a:off x="4134250" y="882850"/>
              <a:ext cx="843375" cy="844025"/>
            </a:xfrm>
            <a:custGeom>
              <a:rect b="b" l="l" r="r" t="t"/>
              <a:pathLst>
                <a:path extrusionOk="0" h="33761" w="33735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71"/>
            <p:cNvSpPr/>
            <p:nvPr/>
          </p:nvSpPr>
          <p:spPr>
            <a:xfrm>
              <a:off x="4752650" y="944875"/>
              <a:ext cx="224975" cy="670475"/>
            </a:xfrm>
            <a:custGeom>
              <a:rect b="b" l="l" r="r" t="t"/>
              <a:pathLst>
                <a:path extrusionOk="0" h="26819" w="8999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71"/>
            <p:cNvSpPr/>
            <p:nvPr/>
          </p:nvSpPr>
          <p:spPr>
            <a:xfrm>
              <a:off x="4350400" y="882850"/>
              <a:ext cx="397275" cy="844025"/>
            </a:xfrm>
            <a:custGeom>
              <a:rect b="b" l="l" r="r" t="t"/>
              <a:pathLst>
                <a:path extrusionOk="0" h="33761" w="15891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71"/>
            <p:cNvSpPr/>
            <p:nvPr/>
          </p:nvSpPr>
          <p:spPr>
            <a:xfrm>
              <a:off x="4483225" y="882850"/>
              <a:ext cx="139975" cy="844025"/>
            </a:xfrm>
            <a:custGeom>
              <a:rect b="b" l="l" r="r" t="t"/>
              <a:pathLst>
                <a:path extrusionOk="0" h="33761" w="5599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71"/>
            <p:cNvSpPr/>
            <p:nvPr/>
          </p:nvSpPr>
          <p:spPr>
            <a:xfrm>
              <a:off x="4270825" y="927350"/>
              <a:ext cx="706800" cy="799525"/>
            </a:xfrm>
            <a:custGeom>
              <a:rect b="b" l="l" r="r" t="t"/>
              <a:pathLst>
                <a:path extrusionOk="0" h="31981" w="28272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3142" name="Shape 3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" name="Google Shape;3143;p72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44" name="Google Shape;3144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5" name="Google Shape;3145;p72"/>
          <p:cNvSpPr/>
          <p:nvPr/>
        </p:nvSpPr>
        <p:spPr>
          <a:xfrm>
            <a:off x="368100" y="1064050"/>
            <a:ext cx="8407800" cy="3744000"/>
          </a:xfrm>
          <a:prstGeom prst="roundRect">
            <a:avLst>
              <a:gd fmla="val 16667" name="adj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6" name="Google Shape;3146;p72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47" name="Google Shape;3147;p72"/>
          <p:cNvSpPr txBox="1"/>
          <p:nvPr>
            <p:ph idx="1" type="body"/>
          </p:nvPr>
        </p:nvSpPr>
        <p:spPr>
          <a:xfrm>
            <a:off x="720000" y="1268500"/>
            <a:ext cx="7704000" cy="33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1200"/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3148" name="Shape 3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9" name="Google Shape;3149;p73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50" name="Google Shape;3150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51" name="Google Shape;3151;p73"/>
          <p:cNvGrpSpPr/>
          <p:nvPr/>
        </p:nvGrpSpPr>
        <p:grpSpPr>
          <a:xfrm>
            <a:off x="8551254" y="4681889"/>
            <a:ext cx="193699" cy="185318"/>
            <a:chOff x="3483800" y="1530650"/>
            <a:chExt cx="1459674" cy="1397574"/>
          </a:xfrm>
        </p:grpSpPr>
        <p:sp>
          <p:nvSpPr>
            <p:cNvPr id="3152" name="Google Shape;3152;p73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73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73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73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73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73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73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7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7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1" name="Google Shape;3161;p73"/>
          <p:cNvGrpSpPr/>
          <p:nvPr/>
        </p:nvGrpSpPr>
        <p:grpSpPr>
          <a:xfrm>
            <a:off x="138749" y="4109622"/>
            <a:ext cx="318260" cy="295560"/>
            <a:chOff x="3931664" y="3196564"/>
            <a:chExt cx="819834" cy="761359"/>
          </a:xfrm>
        </p:grpSpPr>
        <p:sp>
          <p:nvSpPr>
            <p:cNvPr id="3162" name="Google Shape;3162;p73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73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73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5" name="Google Shape;3165;p73"/>
          <p:cNvGrpSpPr/>
          <p:nvPr/>
        </p:nvGrpSpPr>
        <p:grpSpPr>
          <a:xfrm>
            <a:off x="8453589" y="3940297"/>
            <a:ext cx="500427" cy="464734"/>
            <a:chOff x="3931664" y="3196564"/>
            <a:chExt cx="819834" cy="761359"/>
          </a:xfrm>
        </p:grpSpPr>
        <p:sp>
          <p:nvSpPr>
            <p:cNvPr id="3166" name="Google Shape;3166;p73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73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73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9" name="Google Shape;3169;p73"/>
          <p:cNvGrpSpPr/>
          <p:nvPr/>
        </p:nvGrpSpPr>
        <p:grpSpPr>
          <a:xfrm>
            <a:off x="457004" y="2344739"/>
            <a:ext cx="193699" cy="185318"/>
            <a:chOff x="3483800" y="1530650"/>
            <a:chExt cx="1459674" cy="1397574"/>
          </a:xfrm>
        </p:grpSpPr>
        <p:sp>
          <p:nvSpPr>
            <p:cNvPr id="3170" name="Google Shape;3170;p73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73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73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73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73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73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73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7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7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9" name="Google Shape;3179;p73"/>
          <p:cNvGrpSpPr/>
          <p:nvPr/>
        </p:nvGrpSpPr>
        <p:grpSpPr>
          <a:xfrm>
            <a:off x="23083" y="1115322"/>
            <a:ext cx="117212" cy="111946"/>
            <a:chOff x="3483800" y="1530650"/>
            <a:chExt cx="1459674" cy="1397574"/>
          </a:xfrm>
        </p:grpSpPr>
        <p:sp>
          <p:nvSpPr>
            <p:cNvPr id="3180" name="Google Shape;3180;p73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73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73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73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73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7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7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73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73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89" name="Google Shape;3189;p73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90" name="Google Shape;3190;p73"/>
          <p:cNvSpPr/>
          <p:nvPr/>
        </p:nvSpPr>
        <p:spPr>
          <a:xfrm>
            <a:off x="942800" y="1603825"/>
            <a:ext cx="3341700" cy="2505900"/>
          </a:xfrm>
          <a:prstGeom prst="roundRect">
            <a:avLst>
              <a:gd fmla="val 16667" name="adj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1" name="Google Shape;3191;p73"/>
          <p:cNvSpPr/>
          <p:nvPr/>
        </p:nvSpPr>
        <p:spPr>
          <a:xfrm>
            <a:off x="4859500" y="1603725"/>
            <a:ext cx="3341700" cy="2505900"/>
          </a:xfrm>
          <a:prstGeom prst="roundRect">
            <a:avLst>
              <a:gd fmla="val 16667" name="adj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2" name="Google Shape;3192;p73"/>
          <p:cNvSpPr txBox="1"/>
          <p:nvPr>
            <p:ph idx="1" type="subTitle"/>
          </p:nvPr>
        </p:nvSpPr>
        <p:spPr>
          <a:xfrm>
            <a:off x="1316888" y="2808025"/>
            <a:ext cx="2593500" cy="12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93" name="Google Shape;3193;p73"/>
          <p:cNvSpPr txBox="1"/>
          <p:nvPr>
            <p:ph idx="2" type="subTitle"/>
          </p:nvPr>
        </p:nvSpPr>
        <p:spPr>
          <a:xfrm>
            <a:off x="5233588" y="2808025"/>
            <a:ext cx="2593500" cy="12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94" name="Google Shape;3194;p73"/>
          <p:cNvSpPr txBox="1"/>
          <p:nvPr>
            <p:ph idx="3" type="title"/>
          </p:nvPr>
        </p:nvSpPr>
        <p:spPr>
          <a:xfrm>
            <a:off x="1186100" y="2648888"/>
            <a:ext cx="28551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95" name="Google Shape;3195;p73"/>
          <p:cNvSpPr txBox="1"/>
          <p:nvPr>
            <p:ph idx="4" type="title"/>
          </p:nvPr>
        </p:nvSpPr>
        <p:spPr>
          <a:xfrm>
            <a:off x="5102800" y="2648888"/>
            <a:ext cx="28551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9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7" name="Google Shape;297;p9"/>
          <p:cNvGrpSpPr/>
          <p:nvPr/>
        </p:nvGrpSpPr>
        <p:grpSpPr>
          <a:xfrm>
            <a:off x="8551254" y="4681889"/>
            <a:ext cx="193699" cy="185318"/>
            <a:chOff x="3483800" y="1530650"/>
            <a:chExt cx="1459674" cy="1397574"/>
          </a:xfrm>
        </p:grpSpPr>
        <p:sp>
          <p:nvSpPr>
            <p:cNvPr id="298" name="Google Shape;298;p9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9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9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9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9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7" name="Google Shape;307;p9"/>
          <p:cNvGrpSpPr/>
          <p:nvPr/>
        </p:nvGrpSpPr>
        <p:grpSpPr>
          <a:xfrm>
            <a:off x="138749" y="4109622"/>
            <a:ext cx="318260" cy="295560"/>
            <a:chOff x="3931664" y="3196564"/>
            <a:chExt cx="819834" cy="761359"/>
          </a:xfrm>
        </p:grpSpPr>
        <p:sp>
          <p:nvSpPr>
            <p:cNvPr id="308" name="Google Shape;308;p9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9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9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" name="Google Shape;311;p9"/>
          <p:cNvGrpSpPr/>
          <p:nvPr/>
        </p:nvGrpSpPr>
        <p:grpSpPr>
          <a:xfrm>
            <a:off x="8453589" y="3940297"/>
            <a:ext cx="500427" cy="464734"/>
            <a:chOff x="3931664" y="3196564"/>
            <a:chExt cx="819834" cy="761359"/>
          </a:xfrm>
        </p:grpSpPr>
        <p:sp>
          <p:nvSpPr>
            <p:cNvPr id="312" name="Google Shape;312;p9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5" name="Google Shape;315;p9"/>
          <p:cNvGrpSpPr/>
          <p:nvPr/>
        </p:nvGrpSpPr>
        <p:grpSpPr>
          <a:xfrm>
            <a:off x="457004" y="2344739"/>
            <a:ext cx="193699" cy="185318"/>
            <a:chOff x="3483800" y="1530650"/>
            <a:chExt cx="1459674" cy="1397574"/>
          </a:xfrm>
        </p:grpSpPr>
        <p:sp>
          <p:nvSpPr>
            <p:cNvPr id="316" name="Google Shape;316;p9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9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9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5" name="Google Shape;325;p9"/>
          <p:cNvGrpSpPr/>
          <p:nvPr/>
        </p:nvGrpSpPr>
        <p:grpSpPr>
          <a:xfrm>
            <a:off x="23083" y="1115322"/>
            <a:ext cx="117212" cy="111946"/>
            <a:chOff x="3483800" y="1530650"/>
            <a:chExt cx="1459674" cy="1397574"/>
          </a:xfrm>
        </p:grpSpPr>
        <p:sp>
          <p:nvSpPr>
            <p:cNvPr id="326" name="Google Shape;326;p9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9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9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9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9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5" name="Google Shape;335;p9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6" name="Google Shape;336;p9"/>
          <p:cNvSpPr/>
          <p:nvPr/>
        </p:nvSpPr>
        <p:spPr>
          <a:xfrm>
            <a:off x="942800" y="1603825"/>
            <a:ext cx="3341700" cy="2505900"/>
          </a:xfrm>
          <a:prstGeom prst="roundRect">
            <a:avLst>
              <a:gd fmla="val 16667" name="adj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9"/>
          <p:cNvSpPr/>
          <p:nvPr/>
        </p:nvSpPr>
        <p:spPr>
          <a:xfrm>
            <a:off x="4859500" y="1603725"/>
            <a:ext cx="3341700" cy="2505900"/>
          </a:xfrm>
          <a:prstGeom prst="roundRect">
            <a:avLst>
              <a:gd fmla="val 16667" name="adj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9"/>
          <p:cNvSpPr txBox="1"/>
          <p:nvPr>
            <p:ph idx="1" type="subTitle"/>
          </p:nvPr>
        </p:nvSpPr>
        <p:spPr>
          <a:xfrm>
            <a:off x="1316888" y="2808025"/>
            <a:ext cx="2593500" cy="12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39" name="Google Shape;339;p9"/>
          <p:cNvSpPr txBox="1"/>
          <p:nvPr>
            <p:ph idx="2" type="subTitle"/>
          </p:nvPr>
        </p:nvSpPr>
        <p:spPr>
          <a:xfrm>
            <a:off x="5233588" y="2808025"/>
            <a:ext cx="2593500" cy="12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0" name="Google Shape;340;p9"/>
          <p:cNvSpPr txBox="1"/>
          <p:nvPr>
            <p:ph idx="3" type="title"/>
          </p:nvPr>
        </p:nvSpPr>
        <p:spPr>
          <a:xfrm>
            <a:off x="1186100" y="2648888"/>
            <a:ext cx="28551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1" name="Google Shape;341;p9"/>
          <p:cNvSpPr txBox="1"/>
          <p:nvPr>
            <p:ph idx="4" type="title"/>
          </p:nvPr>
        </p:nvSpPr>
        <p:spPr>
          <a:xfrm>
            <a:off x="5102800" y="2648888"/>
            <a:ext cx="28551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</p:bgPr>
    </p:bg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74"/>
          <p:cNvSpPr/>
          <p:nvPr/>
        </p:nvSpPr>
        <p:spPr>
          <a:xfrm rot="-9370905">
            <a:off x="-108092" y="-662208"/>
            <a:ext cx="9732453" cy="5741531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8" name="Google Shape;3198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9" name="Google Shape;3199;p74"/>
          <p:cNvSpPr/>
          <p:nvPr/>
        </p:nvSpPr>
        <p:spPr>
          <a:xfrm>
            <a:off x="5554700" y="136300"/>
            <a:ext cx="4757717" cy="5894269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0" name="Google Shape;3200;p74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201" name="Google Shape;3201;p74"/>
          <p:cNvGrpSpPr/>
          <p:nvPr/>
        </p:nvGrpSpPr>
        <p:grpSpPr>
          <a:xfrm rot="-7340515">
            <a:off x="7972572" y="485342"/>
            <a:ext cx="1893455" cy="683957"/>
            <a:chOff x="5725894" y="2571645"/>
            <a:chExt cx="1443144" cy="521294"/>
          </a:xfrm>
        </p:grpSpPr>
        <p:grpSp>
          <p:nvGrpSpPr>
            <p:cNvPr id="3202" name="Google Shape;3202;p74"/>
            <p:cNvGrpSpPr/>
            <p:nvPr/>
          </p:nvGrpSpPr>
          <p:grpSpPr>
            <a:xfrm rot="5400000">
              <a:off x="6186819" y="2110721"/>
              <a:ext cx="521294" cy="1443144"/>
              <a:chOff x="2916100" y="2780750"/>
              <a:chExt cx="389200" cy="1077375"/>
            </a:xfrm>
          </p:grpSpPr>
          <p:sp>
            <p:nvSpPr>
              <p:cNvPr id="3203" name="Google Shape;3203;p74"/>
              <p:cNvSpPr/>
              <p:nvPr/>
            </p:nvSpPr>
            <p:spPr>
              <a:xfrm>
                <a:off x="3049625" y="3452950"/>
                <a:ext cx="125550" cy="405175"/>
              </a:xfrm>
              <a:custGeom>
                <a:rect b="b" l="l" r="r" t="t"/>
                <a:pathLst>
                  <a:path extrusionOk="0" h="16207" w="5022">
                    <a:moveTo>
                      <a:pt x="0" y="0"/>
                    </a:moveTo>
                    <a:lnTo>
                      <a:pt x="2511" y="16206"/>
                    </a:lnTo>
                    <a:lnTo>
                      <a:pt x="502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4" name="Google Shape;3204;p74"/>
              <p:cNvSpPr/>
              <p:nvPr/>
            </p:nvSpPr>
            <p:spPr>
              <a:xfrm>
                <a:off x="3063875" y="3452950"/>
                <a:ext cx="97050" cy="196325"/>
              </a:xfrm>
              <a:custGeom>
                <a:rect b="b" l="l" r="r" t="t"/>
                <a:pathLst>
                  <a:path extrusionOk="0" h="7853" w="3882">
                    <a:moveTo>
                      <a:pt x="1" y="0"/>
                    </a:moveTo>
                    <a:lnTo>
                      <a:pt x="1941" y="7852"/>
                    </a:lnTo>
                    <a:lnTo>
                      <a:pt x="38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5" name="Google Shape;3205;p74"/>
              <p:cNvSpPr/>
              <p:nvPr/>
            </p:nvSpPr>
            <p:spPr>
              <a:xfrm>
                <a:off x="3026225" y="3342800"/>
                <a:ext cx="167800" cy="136125"/>
              </a:xfrm>
              <a:custGeom>
                <a:rect b="b" l="l" r="r" t="t"/>
                <a:pathLst>
                  <a:path extrusionOk="0" h="5445" w="6712">
                    <a:moveTo>
                      <a:pt x="1073" y="1"/>
                    </a:moveTo>
                    <a:cubicBezTo>
                      <a:pt x="777" y="1393"/>
                      <a:pt x="480" y="2786"/>
                      <a:pt x="160" y="4178"/>
                    </a:cubicBezTo>
                    <a:cubicBezTo>
                      <a:pt x="0" y="4794"/>
                      <a:pt x="503" y="5388"/>
                      <a:pt x="1187" y="5410"/>
                    </a:cubicBezTo>
                    <a:cubicBezTo>
                      <a:pt x="1906" y="5433"/>
                      <a:pt x="2631" y="5445"/>
                      <a:pt x="3356" y="5445"/>
                    </a:cubicBezTo>
                    <a:cubicBezTo>
                      <a:pt x="4080" y="5445"/>
                      <a:pt x="4805" y="5433"/>
                      <a:pt x="5524" y="5410"/>
                    </a:cubicBezTo>
                    <a:cubicBezTo>
                      <a:pt x="6209" y="5388"/>
                      <a:pt x="6711" y="4794"/>
                      <a:pt x="6574" y="4178"/>
                    </a:cubicBezTo>
                    <a:cubicBezTo>
                      <a:pt x="6255" y="2786"/>
                      <a:pt x="5935" y="1393"/>
                      <a:pt x="5661" y="1"/>
                    </a:cubicBezTo>
                    <a:cubicBezTo>
                      <a:pt x="4896" y="24"/>
                      <a:pt x="4132" y="35"/>
                      <a:pt x="3367" y="35"/>
                    </a:cubicBezTo>
                    <a:cubicBezTo>
                      <a:pt x="2603" y="35"/>
                      <a:pt x="1838" y="24"/>
                      <a:pt x="1073" y="1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6" name="Google Shape;3206;p74"/>
              <p:cNvSpPr/>
              <p:nvPr/>
            </p:nvSpPr>
            <p:spPr>
              <a:xfrm>
                <a:off x="3026225" y="3342800"/>
                <a:ext cx="54800" cy="135850"/>
              </a:xfrm>
              <a:custGeom>
                <a:rect b="b" l="l" r="r" t="t"/>
                <a:pathLst>
                  <a:path extrusionOk="0" h="5434" w="2192">
                    <a:moveTo>
                      <a:pt x="1073" y="1"/>
                    </a:moveTo>
                    <a:cubicBezTo>
                      <a:pt x="777" y="1393"/>
                      <a:pt x="480" y="2786"/>
                      <a:pt x="160" y="4178"/>
                    </a:cubicBezTo>
                    <a:cubicBezTo>
                      <a:pt x="0" y="4794"/>
                      <a:pt x="503" y="5388"/>
                      <a:pt x="1187" y="5410"/>
                    </a:cubicBezTo>
                    <a:cubicBezTo>
                      <a:pt x="1530" y="5433"/>
                      <a:pt x="1849" y="5433"/>
                      <a:pt x="2192" y="5433"/>
                    </a:cubicBezTo>
                    <a:lnTo>
                      <a:pt x="2192" y="24"/>
                    </a:lnTo>
                    <a:cubicBezTo>
                      <a:pt x="1826" y="24"/>
                      <a:pt x="1438" y="1"/>
                      <a:pt x="107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7" name="Google Shape;3207;p74"/>
              <p:cNvSpPr/>
              <p:nvPr/>
            </p:nvSpPr>
            <p:spPr>
              <a:xfrm>
                <a:off x="3141500" y="3342800"/>
                <a:ext cx="52525" cy="135850"/>
              </a:xfrm>
              <a:custGeom>
                <a:rect b="b" l="l" r="r" t="t"/>
                <a:pathLst>
                  <a:path extrusionOk="0" h="5434" w="2101">
                    <a:moveTo>
                      <a:pt x="1050" y="1"/>
                    </a:moveTo>
                    <a:cubicBezTo>
                      <a:pt x="685" y="1"/>
                      <a:pt x="343" y="24"/>
                      <a:pt x="0" y="24"/>
                    </a:cubicBezTo>
                    <a:lnTo>
                      <a:pt x="0" y="5433"/>
                    </a:lnTo>
                    <a:cubicBezTo>
                      <a:pt x="297" y="5433"/>
                      <a:pt x="616" y="5433"/>
                      <a:pt x="913" y="5410"/>
                    </a:cubicBezTo>
                    <a:cubicBezTo>
                      <a:pt x="1598" y="5388"/>
                      <a:pt x="2100" y="4794"/>
                      <a:pt x="1963" y="4178"/>
                    </a:cubicBezTo>
                    <a:cubicBezTo>
                      <a:pt x="1644" y="2786"/>
                      <a:pt x="1324" y="1393"/>
                      <a:pt x="10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8" name="Google Shape;3208;p74"/>
              <p:cNvSpPr/>
              <p:nvPr/>
            </p:nvSpPr>
            <p:spPr>
              <a:xfrm>
                <a:off x="2963450" y="2780750"/>
                <a:ext cx="295625" cy="633425"/>
              </a:xfrm>
              <a:custGeom>
                <a:rect b="b" l="l" r="r" t="t"/>
                <a:pathLst>
                  <a:path extrusionOk="0" h="25337" w="11825">
                    <a:moveTo>
                      <a:pt x="5935" y="0"/>
                    </a:moveTo>
                    <a:cubicBezTo>
                      <a:pt x="5456" y="0"/>
                      <a:pt x="69" y="5661"/>
                      <a:pt x="46" y="12645"/>
                    </a:cubicBezTo>
                    <a:cubicBezTo>
                      <a:pt x="1" y="19653"/>
                      <a:pt x="4086" y="25336"/>
                      <a:pt x="5821" y="25336"/>
                    </a:cubicBezTo>
                    <a:cubicBezTo>
                      <a:pt x="7556" y="25336"/>
                      <a:pt x="11779" y="19698"/>
                      <a:pt x="11801" y="12691"/>
                    </a:cubicBezTo>
                    <a:cubicBezTo>
                      <a:pt x="11824" y="5706"/>
                      <a:pt x="6392" y="23"/>
                      <a:pt x="59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9" name="Google Shape;3209;p74"/>
              <p:cNvSpPr/>
              <p:nvPr/>
            </p:nvSpPr>
            <p:spPr>
              <a:xfrm>
                <a:off x="3026225" y="2780750"/>
                <a:ext cx="170650" cy="105575"/>
              </a:xfrm>
              <a:custGeom>
                <a:rect b="b" l="l" r="r" t="t"/>
                <a:pathLst>
                  <a:path extrusionOk="0" h="4223" w="6826">
                    <a:moveTo>
                      <a:pt x="3424" y="0"/>
                    </a:moveTo>
                    <a:cubicBezTo>
                      <a:pt x="3173" y="0"/>
                      <a:pt x="1507" y="1621"/>
                      <a:pt x="0" y="4200"/>
                    </a:cubicBezTo>
                    <a:lnTo>
                      <a:pt x="6825" y="4223"/>
                    </a:lnTo>
                    <a:cubicBezTo>
                      <a:pt x="5342" y="1643"/>
                      <a:pt x="3652" y="0"/>
                      <a:pt x="34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0" name="Google Shape;3210;p74"/>
              <p:cNvSpPr/>
              <p:nvPr/>
            </p:nvSpPr>
            <p:spPr>
              <a:xfrm>
                <a:off x="2966875" y="3143650"/>
                <a:ext cx="288775" cy="44550"/>
              </a:xfrm>
              <a:custGeom>
                <a:rect b="b" l="l" r="r" t="t"/>
                <a:pathLst>
                  <a:path extrusionOk="0" h="1782" w="11551">
                    <a:moveTo>
                      <a:pt x="1" y="1"/>
                    </a:moveTo>
                    <a:lnTo>
                      <a:pt x="1" y="1"/>
                    </a:lnTo>
                    <a:cubicBezTo>
                      <a:pt x="46" y="594"/>
                      <a:pt x="138" y="1188"/>
                      <a:pt x="252" y="1758"/>
                    </a:cubicBezTo>
                    <a:lnTo>
                      <a:pt x="11276" y="1781"/>
                    </a:lnTo>
                    <a:cubicBezTo>
                      <a:pt x="11390" y="1211"/>
                      <a:pt x="11482" y="640"/>
                      <a:pt x="11550" y="4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1" name="Google Shape;3211;p74"/>
              <p:cNvSpPr/>
              <p:nvPr/>
            </p:nvSpPr>
            <p:spPr>
              <a:xfrm>
                <a:off x="3095275" y="3228100"/>
                <a:ext cx="34250" cy="227725"/>
              </a:xfrm>
              <a:custGeom>
                <a:rect b="b" l="l" r="r" t="t"/>
                <a:pathLst>
                  <a:path extrusionOk="0" h="9109" w="1370">
                    <a:moveTo>
                      <a:pt x="699" y="0"/>
                    </a:moveTo>
                    <a:cubicBezTo>
                      <a:pt x="652" y="0"/>
                      <a:pt x="609" y="25"/>
                      <a:pt x="594" y="69"/>
                    </a:cubicBezTo>
                    <a:cubicBezTo>
                      <a:pt x="594" y="69"/>
                      <a:pt x="594" y="69"/>
                      <a:pt x="571" y="92"/>
                    </a:cubicBezTo>
                    <a:cubicBezTo>
                      <a:pt x="571" y="115"/>
                      <a:pt x="548" y="138"/>
                      <a:pt x="525" y="161"/>
                    </a:cubicBezTo>
                    <a:cubicBezTo>
                      <a:pt x="502" y="229"/>
                      <a:pt x="457" y="321"/>
                      <a:pt x="411" y="435"/>
                    </a:cubicBezTo>
                    <a:cubicBezTo>
                      <a:pt x="366" y="549"/>
                      <a:pt x="320" y="686"/>
                      <a:pt x="297" y="846"/>
                    </a:cubicBezTo>
                    <a:cubicBezTo>
                      <a:pt x="251" y="1005"/>
                      <a:pt x="229" y="1188"/>
                      <a:pt x="183" y="1393"/>
                    </a:cubicBezTo>
                    <a:cubicBezTo>
                      <a:pt x="160" y="1576"/>
                      <a:pt x="160" y="1804"/>
                      <a:pt x="137" y="2032"/>
                    </a:cubicBezTo>
                    <a:cubicBezTo>
                      <a:pt x="137" y="2261"/>
                      <a:pt x="137" y="2489"/>
                      <a:pt x="114" y="2740"/>
                    </a:cubicBezTo>
                    <a:cubicBezTo>
                      <a:pt x="92" y="3242"/>
                      <a:pt x="92" y="3767"/>
                      <a:pt x="69" y="4292"/>
                    </a:cubicBezTo>
                    <a:cubicBezTo>
                      <a:pt x="46" y="4817"/>
                      <a:pt x="46" y="5342"/>
                      <a:pt x="23" y="5844"/>
                    </a:cubicBezTo>
                    <a:cubicBezTo>
                      <a:pt x="23" y="6073"/>
                      <a:pt x="23" y="6324"/>
                      <a:pt x="23" y="6552"/>
                    </a:cubicBezTo>
                    <a:cubicBezTo>
                      <a:pt x="23" y="6780"/>
                      <a:pt x="0" y="6986"/>
                      <a:pt x="0" y="7191"/>
                    </a:cubicBezTo>
                    <a:cubicBezTo>
                      <a:pt x="0" y="7579"/>
                      <a:pt x="0" y="7921"/>
                      <a:pt x="0" y="8150"/>
                    </a:cubicBezTo>
                    <a:cubicBezTo>
                      <a:pt x="0" y="8378"/>
                      <a:pt x="0" y="8515"/>
                      <a:pt x="0" y="8515"/>
                    </a:cubicBezTo>
                    <a:cubicBezTo>
                      <a:pt x="0" y="8834"/>
                      <a:pt x="297" y="9108"/>
                      <a:pt x="685" y="9108"/>
                    </a:cubicBezTo>
                    <a:cubicBezTo>
                      <a:pt x="1050" y="9108"/>
                      <a:pt x="1370" y="8834"/>
                      <a:pt x="1370" y="8515"/>
                    </a:cubicBezTo>
                    <a:cubicBezTo>
                      <a:pt x="1370" y="8515"/>
                      <a:pt x="1370" y="8378"/>
                      <a:pt x="1370" y="8150"/>
                    </a:cubicBezTo>
                    <a:cubicBezTo>
                      <a:pt x="1370" y="7921"/>
                      <a:pt x="1370" y="7579"/>
                      <a:pt x="1370" y="7191"/>
                    </a:cubicBezTo>
                    <a:cubicBezTo>
                      <a:pt x="1370" y="6986"/>
                      <a:pt x="1370" y="6780"/>
                      <a:pt x="1370" y="6552"/>
                    </a:cubicBezTo>
                    <a:cubicBezTo>
                      <a:pt x="1370" y="6324"/>
                      <a:pt x="1370" y="6095"/>
                      <a:pt x="1370" y="5844"/>
                    </a:cubicBezTo>
                    <a:cubicBezTo>
                      <a:pt x="1347" y="5342"/>
                      <a:pt x="1347" y="4817"/>
                      <a:pt x="1324" y="4292"/>
                    </a:cubicBezTo>
                    <a:cubicBezTo>
                      <a:pt x="1324" y="3767"/>
                      <a:pt x="1301" y="3242"/>
                      <a:pt x="1301" y="2740"/>
                    </a:cubicBezTo>
                    <a:cubicBezTo>
                      <a:pt x="1279" y="2489"/>
                      <a:pt x="1279" y="2261"/>
                      <a:pt x="1279" y="2032"/>
                    </a:cubicBezTo>
                    <a:cubicBezTo>
                      <a:pt x="1256" y="1804"/>
                      <a:pt x="1256" y="1576"/>
                      <a:pt x="1233" y="1393"/>
                    </a:cubicBezTo>
                    <a:cubicBezTo>
                      <a:pt x="1210" y="1188"/>
                      <a:pt x="1164" y="1005"/>
                      <a:pt x="1142" y="846"/>
                    </a:cubicBezTo>
                    <a:cubicBezTo>
                      <a:pt x="1096" y="686"/>
                      <a:pt x="1050" y="549"/>
                      <a:pt x="1005" y="435"/>
                    </a:cubicBezTo>
                    <a:cubicBezTo>
                      <a:pt x="982" y="321"/>
                      <a:pt x="936" y="229"/>
                      <a:pt x="890" y="161"/>
                    </a:cubicBezTo>
                    <a:cubicBezTo>
                      <a:pt x="890" y="138"/>
                      <a:pt x="868" y="115"/>
                      <a:pt x="868" y="92"/>
                    </a:cubicBezTo>
                    <a:cubicBezTo>
                      <a:pt x="845" y="69"/>
                      <a:pt x="845" y="69"/>
                      <a:pt x="845" y="69"/>
                    </a:cubicBezTo>
                    <a:cubicBezTo>
                      <a:pt x="822" y="47"/>
                      <a:pt x="799" y="24"/>
                      <a:pt x="776" y="24"/>
                    </a:cubicBezTo>
                    <a:cubicBezTo>
                      <a:pt x="752" y="8"/>
                      <a:pt x="725" y="0"/>
                      <a:pt x="6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2" name="Google Shape;3212;p74"/>
              <p:cNvSpPr/>
              <p:nvPr/>
            </p:nvSpPr>
            <p:spPr>
              <a:xfrm>
                <a:off x="2916100" y="3237250"/>
                <a:ext cx="141525" cy="218325"/>
              </a:xfrm>
              <a:custGeom>
                <a:rect b="b" l="l" r="r" t="t"/>
                <a:pathLst>
                  <a:path extrusionOk="0" h="8733" w="5661">
                    <a:moveTo>
                      <a:pt x="2837" y="0"/>
                    </a:moveTo>
                    <a:cubicBezTo>
                      <a:pt x="2833" y="0"/>
                      <a:pt x="2831" y="0"/>
                      <a:pt x="2831" y="0"/>
                    </a:cubicBezTo>
                    <a:cubicBezTo>
                      <a:pt x="0" y="2534"/>
                      <a:pt x="822" y="6734"/>
                      <a:pt x="3355" y="8537"/>
                    </a:cubicBezTo>
                    <a:cubicBezTo>
                      <a:pt x="3563" y="8673"/>
                      <a:pt x="3733" y="8732"/>
                      <a:pt x="3866" y="8732"/>
                    </a:cubicBezTo>
                    <a:cubicBezTo>
                      <a:pt x="4201" y="8732"/>
                      <a:pt x="4311" y="8361"/>
                      <a:pt x="4246" y="7921"/>
                    </a:cubicBezTo>
                    <a:cubicBezTo>
                      <a:pt x="3903" y="5798"/>
                      <a:pt x="5661" y="5638"/>
                      <a:pt x="5661" y="5638"/>
                    </a:cubicBezTo>
                    <a:cubicBezTo>
                      <a:pt x="5108" y="86"/>
                      <a:pt x="2968" y="0"/>
                      <a:pt x="28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3" name="Google Shape;3213;p74"/>
              <p:cNvSpPr/>
              <p:nvPr/>
            </p:nvSpPr>
            <p:spPr>
              <a:xfrm>
                <a:off x="3160900" y="3239525"/>
                <a:ext cx="144400" cy="216825"/>
              </a:xfrm>
              <a:custGeom>
                <a:rect b="b" l="l" r="r" t="t"/>
                <a:pathLst>
                  <a:path extrusionOk="0" h="8673" w="5776">
                    <a:moveTo>
                      <a:pt x="2948" y="0"/>
                    </a:moveTo>
                    <a:cubicBezTo>
                      <a:pt x="2724" y="0"/>
                      <a:pt x="584" y="143"/>
                      <a:pt x="0" y="5570"/>
                    </a:cubicBezTo>
                    <a:cubicBezTo>
                      <a:pt x="0" y="5570"/>
                      <a:pt x="1758" y="5730"/>
                      <a:pt x="1415" y="7852"/>
                    </a:cubicBezTo>
                    <a:cubicBezTo>
                      <a:pt x="1349" y="8298"/>
                      <a:pt x="1462" y="8672"/>
                      <a:pt x="1807" y="8672"/>
                    </a:cubicBezTo>
                    <a:cubicBezTo>
                      <a:pt x="1938" y="8672"/>
                      <a:pt x="2104" y="8618"/>
                      <a:pt x="2306" y="8492"/>
                    </a:cubicBezTo>
                    <a:cubicBezTo>
                      <a:pt x="4839" y="6688"/>
                      <a:pt x="5775" y="2534"/>
                      <a:pt x="2968" y="1"/>
                    </a:cubicBezTo>
                    <a:cubicBezTo>
                      <a:pt x="2968" y="1"/>
                      <a:pt x="2961" y="0"/>
                      <a:pt x="29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4" name="Google Shape;3214;p74"/>
              <p:cNvSpPr/>
              <p:nvPr/>
            </p:nvSpPr>
            <p:spPr>
              <a:xfrm>
                <a:off x="3017100" y="2934225"/>
                <a:ext cx="187750" cy="187200"/>
              </a:xfrm>
              <a:custGeom>
                <a:rect b="b" l="l" r="r" t="t"/>
                <a:pathLst>
                  <a:path extrusionOk="0" h="7488" w="7510">
                    <a:moveTo>
                      <a:pt x="3725" y="1"/>
                    </a:moveTo>
                    <a:cubicBezTo>
                      <a:pt x="1667" y="1"/>
                      <a:pt x="0" y="1681"/>
                      <a:pt x="0" y="3722"/>
                    </a:cubicBezTo>
                    <a:cubicBezTo>
                      <a:pt x="0" y="5799"/>
                      <a:pt x="1666" y="7488"/>
                      <a:pt x="3721" y="7488"/>
                    </a:cubicBezTo>
                    <a:cubicBezTo>
                      <a:pt x="5798" y="7488"/>
                      <a:pt x="7487" y="5821"/>
                      <a:pt x="7487" y="3744"/>
                    </a:cubicBezTo>
                    <a:cubicBezTo>
                      <a:pt x="7510" y="1690"/>
                      <a:pt x="5821" y="1"/>
                      <a:pt x="3766" y="1"/>
                    </a:cubicBezTo>
                    <a:cubicBezTo>
                      <a:pt x="3753" y="1"/>
                      <a:pt x="3739" y="1"/>
                      <a:pt x="37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5" name="Google Shape;3215;p74"/>
              <p:cNvSpPr/>
              <p:nvPr/>
            </p:nvSpPr>
            <p:spPr>
              <a:xfrm>
                <a:off x="3031925" y="2949075"/>
                <a:ext cx="158100" cy="157525"/>
              </a:xfrm>
              <a:custGeom>
                <a:rect b="b" l="l" r="r" t="t"/>
                <a:pathLst>
                  <a:path extrusionOk="0" h="6301" w="6324">
                    <a:moveTo>
                      <a:pt x="3132" y="0"/>
                    </a:moveTo>
                    <a:cubicBezTo>
                      <a:pt x="1393" y="0"/>
                      <a:pt x="1" y="1407"/>
                      <a:pt x="1" y="3128"/>
                    </a:cubicBezTo>
                    <a:cubicBezTo>
                      <a:pt x="1" y="4885"/>
                      <a:pt x="1393" y="6300"/>
                      <a:pt x="3151" y="6300"/>
                    </a:cubicBezTo>
                    <a:cubicBezTo>
                      <a:pt x="4885" y="6300"/>
                      <a:pt x="6300" y="4908"/>
                      <a:pt x="6300" y="3150"/>
                    </a:cubicBezTo>
                    <a:cubicBezTo>
                      <a:pt x="6323" y="1416"/>
                      <a:pt x="4908" y="0"/>
                      <a:pt x="3173" y="0"/>
                    </a:cubicBezTo>
                    <a:cubicBezTo>
                      <a:pt x="3159" y="0"/>
                      <a:pt x="3145" y="0"/>
                      <a:pt x="31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6" name="Google Shape;3216;p74"/>
              <p:cNvSpPr/>
              <p:nvPr/>
            </p:nvSpPr>
            <p:spPr>
              <a:xfrm>
                <a:off x="3049050" y="2966200"/>
                <a:ext cx="123275" cy="123275"/>
              </a:xfrm>
              <a:custGeom>
                <a:rect b="b" l="l" r="r" t="t"/>
                <a:pathLst>
                  <a:path extrusionOk="0" h="4931" w="4931">
                    <a:moveTo>
                      <a:pt x="2466" y="0"/>
                    </a:moveTo>
                    <a:cubicBezTo>
                      <a:pt x="1119" y="0"/>
                      <a:pt x="0" y="1096"/>
                      <a:pt x="0" y="2443"/>
                    </a:cubicBezTo>
                    <a:cubicBezTo>
                      <a:pt x="0" y="3812"/>
                      <a:pt x="1096" y="4930"/>
                      <a:pt x="2466" y="4930"/>
                    </a:cubicBezTo>
                    <a:cubicBezTo>
                      <a:pt x="3812" y="4930"/>
                      <a:pt x="4931" y="3835"/>
                      <a:pt x="4931" y="2465"/>
                    </a:cubicBezTo>
                    <a:cubicBezTo>
                      <a:pt x="4931" y="1119"/>
                      <a:pt x="3835" y="0"/>
                      <a:pt x="24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17" name="Google Shape;3217;p74"/>
            <p:cNvSpPr/>
            <p:nvPr/>
          </p:nvSpPr>
          <p:spPr>
            <a:xfrm rot="5400000">
              <a:off x="6569756" y="2493657"/>
              <a:ext cx="263728" cy="934837"/>
            </a:xfrm>
            <a:custGeom>
              <a:rect b="b" l="l" r="r" t="t"/>
              <a:pathLst>
                <a:path extrusionOk="0" h="27916" w="7876">
                  <a:moveTo>
                    <a:pt x="137" y="0"/>
                  </a:moveTo>
                  <a:cubicBezTo>
                    <a:pt x="114" y="0"/>
                    <a:pt x="92" y="23"/>
                    <a:pt x="92" y="23"/>
                  </a:cubicBezTo>
                  <a:cubicBezTo>
                    <a:pt x="1644" y="4542"/>
                    <a:pt x="2169" y="9404"/>
                    <a:pt x="2100" y="13969"/>
                  </a:cubicBezTo>
                  <a:cubicBezTo>
                    <a:pt x="2055" y="18671"/>
                    <a:pt x="1187" y="24240"/>
                    <a:pt x="0" y="27915"/>
                  </a:cubicBezTo>
                  <a:cubicBezTo>
                    <a:pt x="731" y="27915"/>
                    <a:pt x="1484" y="27915"/>
                    <a:pt x="2237" y="27892"/>
                  </a:cubicBezTo>
                  <a:cubicBezTo>
                    <a:pt x="2922" y="27870"/>
                    <a:pt x="3424" y="27276"/>
                    <a:pt x="3287" y="26660"/>
                  </a:cubicBezTo>
                  <a:cubicBezTo>
                    <a:pt x="3082" y="25815"/>
                    <a:pt x="2899" y="24971"/>
                    <a:pt x="2717" y="24126"/>
                  </a:cubicBezTo>
                  <a:lnTo>
                    <a:pt x="2717" y="24126"/>
                  </a:lnTo>
                  <a:cubicBezTo>
                    <a:pt x="3196" y="24377"/>
                    <a:pt x="3721" y="24948"/>
                    <a:pt x="3515" y="26203"/>
                  </a:cubicBezTo>
                  <a:cubicBezTo>
                    <a:pt x="3449" y="26649"/>
                    <a:pt x="3562" y="27023"/>
                    <a:pt x="3907" y="27023"/>
                  </a:cubicBezTo>
                  <a:cubicBezTo>
                    <a:pt x="4038" y="27023"/>
                    <a:pt x="4204" y="26969"/>
                    <a:pt x="4406" y="26843"/>
                  </a:cubicBezTo>
                  <a:cubicBezTo>
                    <a:pt x="6939" y="25039"/>
                    <a:pt x="7875" y="20908"/>
                    <a:pt x="5068" y="18352"/>
                  </a:cubicBezTo>
                  <a:cubicBezTo>
                    <a:pt x="5638" y="16662"/>
                    <a:pt x="6003" y="14722"/>
                    <a:pt x="6003" y="12691"/>
                  </a:cubicBezTo>
                  <a:cubicBezTo>
                    <a:pt x="6026" y="9450"/>
                    <a:pt x="4839" y="6482"/>
                    <a:pt x="3538" y="4223"/>
                  </a:cubicBezTo>
                  <a:cubicBezTo>
                    <a:pt x="3447" y="4063"/>
                    <a:pt x="3356" y="3903"/>
                    <a:pt x="3264" y="3766"/>
                  </a:cubicBezTo>
                  <a:cubicBezTo>
                    <a:pt x="3264" y="3766"/>
                    <a:pt x="3264" y="3766"/>
                    <a:pt x="3264" y="3743"/>
                  </a:cubicBezTo>
                  <a:cubicBezTo>
                    <a:pt x="3082" y="3447"/>
                    <a:pt x="2876" y="3150"/>
                    <a:pt x="2694" y="2876"/>
                  </a:cubicBezTo>
                  <a:cubicBezTo>
                    <a:pt x="2694" y="2876"/>
                    <a:pt x="2671" y="2853"/>
                    <a:pt x="2671" y="2830"/>
                  </a:cubicBezTo>
                  <a:cubicBezTo>
                    <a:pt x="2580" y="2716"/>
                    <a:pt x="2511" y="2602"/>
                    <a:pt x="2420" y="2488"/>
                  </a:cubicBezTo>
                  <a:cubicBezTo>
                    <a:pt x="2397" y="2465"/>
                    <a:pt x="2374" y="2442"/>
                    <a:pt x="2374" y="2397"/>
                  </a:cubicBezTo>
                  <a:cubicBezTo>
                    <a:pt x="2306" y="2305"/>
                    <a:pt x="2237" y="2214"/>
                    <a:pt x="2169" y="2123"/>
                  </a:cubicBezTo>
                  <a:cubicBezTo>
                    <a:pt x="2123" y="2100"/>
                    <a:pt x="2100" y="2054"/>
                    <a:pt x="2077" y="2031"/>
                  </a:cubicBezTo>
                  <a:cubicBezTo>
                    <a:pt x="2009" y="1940"/>
                    <a:pt x="1963" y="1872"/>
                    <a:pt x="1895" y="1780"/>
                  </a:cubicBezTo>
                  <a:cubicBezTo>
                    <a:pt x="1872" y="1758"/>
                    <a:pt x="1849" y="1712"/>
                    <a:pt x="1803" y="1689"/>
                  </a:cubicBezTo>
                  <a:cubicBezTo>
                    <a:pt x="1758" y="1621"/>
                    <a:pt x="1689" y="1552"/>
                    <a:pt x="1644" y="1484"/>
                  </a:cubicBezTo>
                  <a:cubicBezTo>
                    <a:pt x="1621" y="1438"/>
                    <a:pt x="1598" y="1415"/>
                    <a:pt x="1552" y="1370"/>
                  </a:cubicBezTo>
                  <a:cubicBezTo>
                    <a:pt x="1507" y="1324"/>
                    <a:pt x="1461" y="1255"/>
                    <a:pt x="1415" y="1187"/>
                  </a:cubicBezTo>
                  <a:cubicBezTo>
                    <a:pt x="1370" y="1164"/>
                    <a:pt x="1347" y="1118"/>
                    <a:pt x="1324" y="1096"/>
                  </a:cubicBezTo>
                  <a:cubicBezTo>
                    <a:pt x="1279" y="1050"/>
                    <a:pt x="1233" y="981"/>
                    <a:pt x="1187" y="936"/>
                  </a:cubicBezTo>
                  <a:cubicBezTo>
                    <a:pt x="1142" y="913"/>
                    <a:pt x="1119" y="867"/>
                    <a:pt x="1096" y="845"/>
                  </a:cubicBezTo>
                  <a:cubicBezTo>
                    <a:pt x="1050" y="799"/>
                    <a:pt x="1005" y="753"/>
                    <a:pt x="959" y="708"/>
                  </a:cubicBezTo>
                  <a:cubicBezTo>
                    <a:pt x="936" y="685"/>
                    <a:pt x="913" y="662"/>
                    <a:pt x="890" y="639"/>
                  </a:cubicBezTo>
                  <a:cubicBezTo>
                    <a:pt x="845" y="593"/>
                    <a:pt x="822" y="548"/>
                    <a:pt x="776" y="525"/>
                  </a:cubicBezTo>
                  <a:cubicBezTo>
                    <a:pt x="754" y="479"/>
                    <a:pt x="731" y="457"/>
                    <a:pt x="708" y="434"/>
                  </a:cubicBezTo>
                  <a:cubicBezTo>
                    <a:pt x="662" y="411"/>
                    <a:pt x="639" y="388"/>
                    <a:pt x="594" y="342"/>
                  </a:cubicBezTo>
                  <a:cubicBezTo>
                    <a:pt x="571" y="320"/>
                    <a:pt x="548" y="320"/>
                    <a:pt x="548" y="297"/>
                  </a:cubicBezTo>
                  <a:cubicBezTo>
                    <a:pt x="502" y="274"/>
                    <a:pt x="480" y="228"/>
                    <a:pt x="457" y="205"/>
                  </a:cubicBezTo>
                  <a:cubicBezTo>
                    <a:pt x="434" y="205"/>
                    <a:pt x="411" y="183"/>
                    <a:pt x="388" y="160"/>
                  </a:cubicBezTo>
                  <a:cubicBezTo>
                    <a:pt x="365" y="137"/>
                    <a:pt x="343" y="137"/>
                    <a:pt x="320" y="114"/>
                  </a:cubicBezTo>
                  <a:cubicBezTo>
                    <a:pt x="297" y="114"/>
                    <a:pt x="297" y="91"/>
                    <a:pt x="274" y="91"/>
                  </a:cubicBezTo>
                  <a:cubicBezTo>
                    <a:pt x="251" y="68"/>
                    <a:pt x="229" y="46"/>
                    <a:pt x="206" y="46"/>
                  </a:cubicBezTo>
                  <a:cubicBezTo>
                    <a:pt x="206" y="46"/>
                    <a:pt x="206" y="23"/>
                    <a:pt x="183" y="23"/>
                  </a:cubicBezTo>
                  <a:cubicBezTo>
                    <a:pt x="160" y="23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A9A7A7">
                <a:alpha val="40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8" name="Google Shape;3218;p74"/>
          <p:cNvGrpSpPr/>
          <p:nvPr/>
        </p:nvGrpSpPr>
        <p:grpSpPr>
          <a:xfrm rot="3203653">
            <a:off x="240691" y="985951"/>
            <a:ext cx="297660" cy="239057"/>
            <a:chOff x="3483800" y="1530650"/>
            <a:chExt cx="1459674" cy="1397574"/>
          </a:xfrm>
        </p:grpSpPr>
        <p:sp>
          <p:nvSpPr>
            <p:cNvPr id="3219" name="Google Shape;3219;p74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74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74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74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74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74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74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7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7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8" name="Google Shape;3228;p74"/>
          <p:cNvGrpSpPr/>
          <p:nvPr/>
        </p:nvGrpSpPr>
        <p:grpSpPr>
          <a:xfrm>
            <a:off x="447585" y="150969"/>
            <a:ext cx="374992" cy="348246"/>
            <a:chOff x="3931664" y="3196564"/>
            <a:chExt cx="819834" cy="761359"/>
          </a:xfrm>
        </p:grpSpPr>
        <p:sp>
          <p:nvSpPr>
            <p:cNvPr id="3229" name="Google Shape;3229;p74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74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74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3232" name="Shape 3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3" name="Google Shape;3233;p75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34" name="Google Shape;3234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5" name="Google Shape;3235;p75"/>
          <p:cNvSpPr/>
          <p:nvPr/>
        </p:nvSpPr>
        <p:spPr>
          <a:xfrm flipH="1">
            <a:off x="-1802521" y="-114300"/>
            <a:ext cx="4423146" cy="6000703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6" name="Google Shape;3236;p75"/>
          <p:cNvSpPr/>
          <p:nvPr/>
        </p:nvSpPr>
        <p:spPr>
          <a:xfrm rot="10800000">
            <a:off x="7479301" y="-542730"/>
            <a:ext cx="5253633" cy="5884059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37FEF"/>
              </a:solidFill>
            </a:endParaRPr>
          </a:p>
        </p:txBody>
      </p:sp>
      <p:grpSp>
        <p:nvGrpSpPr>
          <p:cNvPr id="3237" name="Google Shape;3237;p75"/>
          <p:cNvGrpSpPr/>
          <p:nvPr/>
        </p:nvGrpSpPr>
        <p:grpSpPr>
          <a:xfrm>
            <a:off x="6985149" y="261297"/>
            <a:ext cx="318260" cy="295560"/>
            <a:chOff x="3931664" y="3196564"/>
            <a:chExt cx="819834" cy="761359"/>
          </a:xfrm>
        </p:grpSpPr>
        <p:sp>
          <p:nvSpPr>
            <p:cNvPr id="3238" name="Google Shape;3238;p75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75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75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1" name="Google Shape;3241;p75"/>
          <p:cNvGrpSpPr/>
          <p:nvPr/>
        </p:nvGrpSpPr>
        <p:grpSpPr>
          <a:xfrm>
            <a:off x="7030779" y="728689"/>
            <a:ext cx="193699" cy="185318"/>
            <a:chOff x="3483800" y="1530650"/>
            <a:chExt cx="1459674" cy="1397574"/>
          </a:xfrm>
        </p:grpSpPr>
        <p:sp>
          <p:nvSpPr>
            <p:cNvPr id="3242" name="Google Shape;3242;p75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75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75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75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75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75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7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7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75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51" name="Google Shape;3251;p75"/>
          <p:cNvSpPr txBox="1"/>
          <p:nvPr>
            <p:ph type="title"/>
          </p:nvPr>
        </p:nvSpPr>
        <p:spPr>
          <a:xfrm>
            <a:off x="3168000" y="1646125"/>
            <a:ext cx="2808000" cy="7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8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52" name="Google Shape;3252;p75"/>
          <p:cNvSpPr txBox="1"/>
          <p:nvPr>
            <p:ph idx="1" type="subTitle"/>
          </p:nvPr>
        </p:nvSpPr>
        <p:spPr>
          <a:xfrm>
            <a:off x="2734050" y="2671158"/>
            <a:ext cx="3675900" cy="82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3253" name="Google Shape;3253;p75"/>
          <p:cNvGrpSpPr/>
          <p:nvPr/>
        </p:nvGrpSpPr>
        <p:grpSpPr>
          <a:xfrm>
            <a:off x="7133488" y="3542250"/>
            <a:ext cx="652900" cy="652900"/>
            <a:chOff x="2751400" y="2498775"/>
            <a:chExt cx="652900" cy="652900"/>
          </a:xfrm>
        </p:grpSpPr>
        <p:sp>
          <p:nvSpPr>
            <p:cNvPr id="3254" name="Google Shape;3254;p75"/>
            <p:cNvSpPr/>
            <p:nvPr/>
          </p:nvSpPr>
          <p:spPr>
            <a:xfrm>
              <a:off x="2751400" y="2498775"/>
              <a:ext cx="652900" cy="652900"/>
            </a:xfrm>
            <a:custGeom>
              <a:rect b="b" l="l" r="r" t="t"/>
              <a:pathLst>
                <a:path extrusionOk="0" h="26116" w="26116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75"/>
            <p:cNvSpPr/>
            <p:nvPr/>
          </p:nvSpPr>
          <p:spPr>
            <a:xfrm>
              <a:off x="2758925" y="2889025"/>
              <a:ext cx="637875" cy="187500"/>
            </a:xfrm>
            <a:custGeom>
              <a:rect b="b" l="l" r="r" t="t"/>
              <a:pathLst>
                <a:path extrusionOk="0" h="7500" w="25515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75"/>
            <p:cNvSpPr/>
            <p:nvPr/>
          </p:nvSpPr>
          <p:spPr>
            <a:xfrm>
              <a:off x="2761425" y="2606275"/>
              <a:ext cx="637250" cy="224850"/>
            </a:xfrm>
            <a:custGeom>
              <a:rect b="b" l="l" r="r" t="t"/>
              <a:pathLst>
                <a:path extrusionOk="0" h="8994" w="2549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75"/>
            <p:cNvSpPr/>
            <p:nvPr/>
          </p:nvSpPr>
          <p:spPr>
            <a:xfrm>
              <a:off x="2907425" y="2498775"/>
              <a:ext cx="319575" cy="93675"/>
            </a:xfrm>
            <a:custGeom>
              <a:rect b="b" l="l" r="r" t="t"/>
              <a:pathLst>
                <a:path extrusionOk="0" h="3747" w="12783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75"/>
            <p:cNvSpPr/>
            <p:nvPr/>
          </p:nvSpPr>
          <p:spPr>
            <a:xfrm>
              <a:off x="2754525" y="2694275"/>
              <a:ext cx="632875" cy="116125"/>
            </a:xfrm>
            <a:custGeom>
              <a:rect b="b" l="l" r="r" t="t"/>
              <a:pathLst>
                <a:path extrusionOk="0" h="4645" w="25315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75"/>
            <p:cNvSpPr/>
            <p:nvPr/>
          </p:nvSpPr>
          <p:spPr>
            <a:xfrm>
              <a:off x="2752025" y="2829175"/>
              <a:ext cx="619075" cy="167125"/>
            </a:xfrm>
            <a:custGeom>
              <a:rect b="b" l="l" r="r" t="t"/>
              <a:pathLst>
                <a:path extrusionOk="0" h="6685" w="24763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75"/>
            <p:cNvSpPr/>
            <p:nvPr/>
          </p:nvSpPr>
          <p:spPr>
            <a:xfrm>
              <a:off x="2817825" y="2553600"/>
              <a:ext cx="483100" cy="74275"/>
            </a:xfrm>
            <a:custGeom>
              <a:rect b="b" l="l" r="r" t="t"/>
              <a:pathLst>
                <a:path extrusionOk="0" h="2971" w="19324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75"/>
            <p:cNvSpPr/>
            <p:nvPr/>
          </p:nvSpPr>
          <p:spPr>
            <a:xfrm>
              <a:off x="2823450" y="2981950"/>
              <a:ext cx="492500" cy="130900"/>
            </a:xfrm>
            <a:custGeom>
              <a:rect b="b" l="l" r="r" t="t"/>
              <a:pathLst>
                <a:path extrusionOk="0" h="5236" w="1970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75"/>
            <p:cNvSpPr/>
            <p:nvPr/>
          </p:nvSpPr>
          <p:spPr>
            <a:xfrm>
              <a:off x="2842250" y="2542625"/>
              <a:ext cx="562050" cy="609050"/>
            </a:xfrm>
            <a:custGeom>
              <a:rect b="b" l="l" r="r" t="t"/>
              <a:pathLst>
                <a:path extrusionOk="0" h="24362" w="22482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3" name="Google Shape;3263;p75"/>
          <p:cNvGrpSpPr/>
          <p:nvPr/>
        </p:nvGrpSpPr>
        <p:grpSpPr>
          <a:xfrm>
            <a:off x="591150" y="540000"/>
            <a:ext cx="1040525" cy="1040525"/>
            <a:chOff x="591150" y="540000"/>
            <a:chExt cx="1040525" cy="1040525"/>
          </a:xfrm>
        </p:grpSpPr>
        <p:sp>
          <p:nvSpPr>
            <p:cNvPr id="3264" name="Google Shape;3264;p75"/>
            <p:cNvSpPr/>
            <p:nvPr/>
          </p:nvSpPr>
          <p:spPr>
            <a:xfrm>
              <a:off x="591150" y="540000"/>
              <a:ext cx="1040525" cy="1040525"/>
            </a:xfrm>
            <a:custGeom>
              <a:rect b="b" l="l" r="r" t="t"/>
              <a:pathLst>
                <a:path extrusionOk="0" h="37345" w="37345">
                  <a:moveTo>
                    <a:pt x="18673" y="0"/>
                  </a:moveTo>
                  <a:cubicBezTo>
                    <a:pt x="8372" y="0"/>
                    <a:pt x="1" y="8346"/>
                    <a:pt x="1" y="18672"/>
                  </a:cubicBezTo>
                  <a:cubicBezTo>
                    <a:pt x="1" y="28973"/>
                    <a:pt x="8372" y="37344"/>
                    <a:pt x="18673" y="37344"/>
                  </a:cubicBezTo>
                  <a:cubicBezTo>
                    <a:pt x="28998" y="37344"/>
                    <a:pt x="37344" y="28973"/>
                    <a:pt x="37344" y="18672"/>
                  </a:cubicBezTo>
                  <a:cubicBezTo>
                    <a:pt x="37344" y="8346"/>
                    <a:pt x="28998" y="0"/>
                    <a:pt x="18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75"/>
            <p:cNvSpPr/>
            <p:nvPr/>
          </p:nvSpPr>
          <p:spPr>
            <a:xfrm>
              <a:off x="591150" y="759975"/>
              <a:ext cx="1040525" cy="602359"/>
            </a:xfrm>
            <a:custGeom>
              <a:rect b="b" l="l" r="r" t="t"/>
              <a:pathLst>
                <a:path extrusionOk="0" h="21619" w="37345">
                  <a:moveTo>
                    <a:pt x="33911" y="0"/>
                  </a:moveTo>
                  <a:cubicBezTo>
                    <a:pt x="30552" y="1028"/>
                    <a:pt x="28322" y="6918"/>
                    <a:pt x="25966" y="7494"/>
                  </a:cubicBezTo>
                  <a:cubicBezTo>
                    <a:pt x="23234" y="8196"/>
                    <a:pt x="18322" y="10677"/>
                    <a:pt x="13259" y="10752"/>
                  </a:cubicBezTo>
                  <a:cubicBezTo>
                    <a:pt x="13238" y="10753"/>
                    <a:pt x="13216" y="10753"/>
                    <a:pt x="13195" y="10753"/>
                  </a:cubicBezTo>
                  <a:cubicBezTo>
                    <a:pt x="9192" y="10753"/>
                    <a:pt x="6198" y="3720"/>
                    <a:pt x="2783" y="1003"/>
                  </a:cubicBezTo>
                  <a:cubicBezTo>
                    <a:pt x="1028" y="3835"/>
                    <a:pt x="1" y="7193"/>
                    <a:pt x="1" y="10777"/>
                  </a:cubicBezTo>
                  <a:cubicBezTo>
                    <a:pt x="1" y="14712"/>
                    <a:pt x="1229" y="18371"/>
                    <a:pt x="3334" y="21379"/>
                  </a:cubicBezTo>
                  <a:cubicBezTo>
                    <a:pt x="4624" y="21295"/>
                    <a:pt x="6194" y="20931"/>
                    <a:pt x="8178" y="20931"/>
                  </a:cubicBezTo>
                  <a:cubicBezTo>
                    <a:pt x="9163" y="20931"/>
                    <a:pt x="10249" y="21021"/>
                    <a:pt x="11454" y="21279"/>
                  </a:cubicBezTo>
                  <a:cubicBezTo>
                    <a:pt x="12565" y="21517"/>
                    <a:pt x="13500" y="21619"/>
                    <a:pt x="14316" y="21619"/>
                  </a:cubicBezTo>
                  <a:cubicBezTo>
                    <a:pt x="18046" y="21619"/>
                    <a:pt x="19264" y="19484"/>
                    <a:pt x="23234" y="18497"/>
                  </a:cubicBezTo>
                  <a:cubicBezTo>
                    <a:pt x="24192" y="18265"/>
                    <a:pt x="25311" y="18178"/>
                    <a:pt x="26530" y="18178"/>
                  </a:cubicBezTo>
                  <a:cubicBezTo>
                    <a:pt x="29265" y="18178"/>
                    <a:pt x="32498" y="18614"/>
                    <a:pt x="35515" y="18822"/>
                  </a:cubicBezTo>
                  <a:cubicBezTo>
                    <a:pt x="36693" y="16391"/>
                    <a:pt x="37344" y="13659"/>
                    <a:pt x="37344" y="10777"/>
                  </a:cubicBezTo>
                  <a:cubicBezTo>
                    <a:pt x="37344" y="6742"/>
                    <a:pt x="36066" y="3033"/>
                    <a:pt x="339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75"/>
            <p:cNvSpPr/>
            <p:nvPr/>
          </p:nvSpPr>
          <p:spPr>
            <a:xfrm>
              <a:off x="745481" y="540000"/>
              <a:ext cx="710215" cy="295343"/>
            </a:xfrm>
            <a:custGeom>
              <a:rect b="b" l="l" r="r" t="t"/>
              <a:pathLst>
                <a:path extrusionOk="0" h="10600" w="25490">
                  <a:moveTo>
                    <a:pt x="13134" y="0"/>
                  </a:moveTo>
                  <a:cubicBezTo>
                    <a:pt x="8021" y="0"/>
                    <a:pt x="3359" y="2056"/>
                    <a:pt x="1" y="5414"/>
                  </a:cubicBezTo>
                  <a:cubicBezTo>
                    <a:pt x="1304" y="7394"/>
                    <a:pt x="3610" y="9850"/>
                    <a:pt x="5915" y="10226"/>
                  </a:cubicBezTo>
                  <a:cubicBezTo>
                    <a:pt x="7236" y="10446"/>
                    <a:pt x="8717" y="10599"/>
                    <a:pt x="10203" y="10599"/>
                  </a:cubicBezTo>
                  <a:cubicBezTo>
                    <a:pt x="12780" y="10599"/>
                    <a:pt x="15373" y="10139"/>
                    <a:pt x="17169" y="8772"/>
                  </a:cubicBezTo>
                  <a:cubicBezTo>
                    <a:pt x="19449" y="7043"/>
                    <a:pt x="23936" y="6592"/>
                    <a:pt x="25489" y="4662"/>
                  </a:cubicBezTo>
                  <a:cubicBezTo>
                    <a:pt x="22181" y="1755"/>
                    <a:pt x="17870" y="0"/>
                    <a:pt x="13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75"/>
            <p:cNvSpPr/>
            <p:nvPr/>
          </p:nvSpPr>
          <p:spPr>
            <a:xfrm>
              <a:off x="783206" y="1371779"/>
              <a:ext cx="731140" cy="208746"/>
            </a:xfrm>
            <a:custGeom>
              <a:rect b="b" l="l" r="r" t="t"/>
              <a:pathLst>
                <a:path extrusionOk="0" h="7492" w="26241">
                  <a:moveTo>
                    <a:pt x="24003" y="1"/>
                  </a:moveTo>
                  <a:cubicBezTo>
                    <a:pt x="22615" y="1"/>
                    <a:pt x="20868" y="387"/>
                    <a:pt x="18922" y="674"/>
                  </a:cubicBezTo>
                  <a:cubicBezTo>
                    <a:pt x="15396" y="1187"/>
                    <a:pt x="12817" y="2702"/>
                    <a:pt x="9306" y="2702"/>
                  </a:cubicBezTo>
                  <a:cubicBezTo>
                    <a:pt x="8699" y="2702"/>
                    <a:pt x="8065" y="2657"/>
                    <a:pt x="7394" y="2554"/>
                  </a:cubicBezTo>
                  <a:cubicBezTo>
                    <a:pt x="6534" y="2429"/>
                    <a:pt x="5772" y="2373"/>
                    <a:pt x="5068" y="2373"/>
                  </a:cubicBezTo>
                  <a:cubicBezTo>
                    <a:pt x="3226" y="2373"/>
                    <a:pt x="1777" y="2755"/>
                    <a:pt x="0" y="3281"/>
                  </a:cubicBezTo>
                  <a:cubicBezTo>
                    <a:pt x="3208" y="5912"/>
                    <a:pt x="7318" y="7491"/>
                    <a:pt x="11780" y="7491"/>
                  </a:cubicBezTo>
                  <a:cubicBezTo>
                    <a:pt x="17619" y="7491"/>
                    <a:pt x="22807" y="4809"/>
                    <a:pt x="26241" y="649"/>
                  </a:cubicBezTo>
                  <a:cubicBezTo>
                    <a:pt x="25682" y="170"/>
                    <a:pt x="24921" y="1"/>
                    <a:pt x="24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75"/>
            <p:cNvSpPr/>
            <p:nvPr/>
          </p:nvSpPr>
          <p:spPr>
            <a:xfrm>
              <a:off x="751778" y="795583"/>
              <a:ext cx="199050" cy="118889"/>
            </a:xfrm>
            <a:custGeom>
              <a:rect b="b" l="l" r="r" t="t"/>
              <a:pathLst>
                <a:path extrusionOk="0" h="4267" w="7144">
                  <a:moveTo>
                    <a:pt x="3058" y="1"/>
                  </a:moveTo>
                  <a:cubicBezTo>
                    <a:pt x="2880" y="1"/>
                    <a:pt x="2726" y="17"/>
                    <a:pt x="2607" y="51"/>
                  </a:cubicBezTo>
                  <a:cubicBezTo>
                    <a:pt x="1053" y="452"/>
                    <a:pt x="0" y="903"/>
                    <a:pt x="953" y="1930"/>
                  </a:cubicBezTo>
                  <a:cubicBezTo>
                    <a:pt x="1809" y="2855"/>
                    <a:pt x="2869" y="4266"/>
                    <a:pt x="4077" y="4266"/>
                  </a:cubicBezTo>
                  <a:cubicBezTo>
                    <a:pt x="4212" y="4266"/>
                    <a:pt x="4348" y="4249"/>
                    <a:pt x="4486" y="4211"/>
                  </a:cubicBezTo>
                  <a:cubicBezTo>
                    <a:pt x="5840" y="3810"/>
                    <a:pt x="7143" y="2482"/>
                    <a:pt x="6441" y="1429"/>
                  </a:cubicBezTo>
                  <a:cubicBezTo>
                    <a:pt x="5866" y="533"/>
                    <a:pt x="4074" y="1"/>
                    <a:pt x="3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75"/>
            <p:cNvSpPr/>
            <p:nvPr/>
          </p:nvSpPr>
          <p:spPr>
            <a:xfrm>
              <a:off x="1035278" y="771315"/>
              <a:ext cx="567058" cy="640977"/>
            </a:xfrm>
            <a:custGeom>
              <a:rect b="b" l="l" r="r" t="t"/>
              <a:pathLst>
                <a:path extrusionOk="0" h="23005" w="20352">
                  <a:moveTo>
                    <a:pt x="15529" y="0"/>
                  </a:moveTo>
                  <a:cubicBezTo>
                    <a:pt x="15203" y="0"/>
                    <a:pt x="14344" y="338"/>
                    <a:pt x="11931" y="1323"/>
                  </a:cubicBezTo>
                  <a:cubicBezTo>
                    <a:pt x="10336" y="1977"/>
                    <a:pt x="9201" y="2218"/>
                    <a:pt x="8377" y="2218"/>
                  </a:cubicBezTo>
                  <a:cubicBezTo>
                    <a:pt x="6094" y="2218"/>
                    <a:pt x="6191" y="373"/>
                    <a:pt x="5462" y="373"/>
                  </a:cubicBezTo>
                  <a:cubicBezTo>
                    <a:pt x="5416" y="373"/>
                    <a:pt x="5367" y="380"/>
                    <a:pt x="5314" y="395"/>
                  </a:cubicBezTo>
                  <a:cubicBezTo>
                    <a:pt x="4111" y="721"/>
                    <a:pt x="2908" y="2250"/>
                    <a:pt x="3234" y="3002"/>
                  </a:cubicBezTo>
                  <a:cubicBezTo>
                    <a:pt x="3585" y="3729"/>
                    <a:pt x="4687" y="6110"/>
                    <a:pt x="4286" y="6185"/>
                  </a:cubicBezTo>
                  <a:cubicBezTo>
                    <a:pt x="2206" y="6511"/>
                    <a:pt x="577" y="6160"/>
                    <a:pt x="753" y="7613"/>
                  </a:cubicBezTo>
                  <a:cubicBezTo>
                    <a:pt x="928" y="9067"/>
                    <a:pt x="2632" y="10696"/>
                    <a:pt x="3685" y="11222"/>
                  </a:cubicBezTo>
                  <a:cubicBezTo>
                    <a:pt x="4712" y="11724"/>
                    <a:pt x="5139" y="12501"/>
                    <a:pt x="4286" y="13278"/>
                  </a:cubicBezTo>
                  <a:cubicBezTo>
                    <a:pt x="3409" y="14055"/>
                    <a:pt x="3610" y="13729"/>
                    <a:pt x="2231" y="14456"/>
                  </a:cubicBezTo>
                  <a:cubicBezTo>
                    <a:pt x="828" y="15182"/>
                    <a:pt x="1" y="14230"/>
                    <a:pt x="201" y="15608"/>
                  </a:cubicBezTo>
                  <a:cubicBezTo>
                    <a:pt x="402" y="16987"/>
                    <a:pt x="978" y="17714"/>
                    <a:pt x="1931" y="19318"/>
                  </a:cubicBezTo>
                  <a:cubicBezTo>
                    <a:pt x="2908" y="20947"/>
                    <a:pt x="7720" y="22902"/>
                    <a:pt x="8497" y="23002"/>
                  </a:cubicBezTo>
                  <a:cubicBezTo>
                    <a:pt x="8516" y="23004"/>
                    <a:pt x="8534" y="23005"/>
                    <a:pt x="8552" y="23005"/>
                  </a:cubicBezTo>
                  <a:cubicBezTo>
                    <a:pt x="9245" y="23005"/>
                    <a:pt x="9176" y="21583"/>
                    <a:pt x="9249" y="19994"/>
                  </a:cubicBezTo>
                  <a:cubicBezTo>
                    <a:pt x="9349" y="18365"/>
                    <a:pt x="8823" y="17613"/>
                    <a:pt x="10301" y="16661"/>
                  </a:cubicBezTo>
                  <a:cubicBezTo>
                    <a:pt x="11755" y="15684"/>
                    <a:pt x="13560" y="16586"/>
                    <a:pt x="13635" y="14581"/>
                  </a:cubicBezTo>
                  <a:cubicBezTo>
                    <a:pt x="13735" y="12601"/>
                    <a:pt x="11931" y="12250"/>
                    <a:pt x="12432" y="11047"/>
                  </a:cubicBezTo>
                  <a:cubicBezTo>
                    <a:pt x="12760" y="10297"/>
                    <a:pt x="13847" y="9947"/>
                    <a:pt x="14851" y="9947"/>
                  </a:cubicBezTo>
                  <a:cubicBezTo>
                    <a:pt x="15457" y="9947"/>
                    <a:pt x="16033" y="10075"/>
                    <a:pt x="16392" y="10320"/>
                  </a:cubicBezTo>
                  <a:cubicBezTo>
                    <a:pt x="17050" y="10771"/>
                    <a:pt x="17541" y="11485"/>
                    <a:pt x="18038" y="11485"/>
                  </a:cubicBezTo>
                  <a:cubicBezTo>
                    <a:pt x="18260" y="11485"/>
                    <a:pt x="18483" y="11343"/>
                    <a:pt x="18723" y="10972"/>
                  </a:cubicBezTo>
                  <a:cubicBezTo>
                    <a:pt x="19500" y="9769"/>
                    <a:pt x="19575" y="8616"/>
                    <a:pt x="19750" y="8014"/>
                  </a:cubicBezTo>
                  <a:cubicBezTo>
                    <a:pt x="19926" y="7438"/>
                    <a:pt x="19500" y="5633"/>
                    <a:pt x="19750" y="5132"/>
                  </a:cubicBezTo>
                  <a:cubicBezTo>
                    <a:pt x="20001" y="4631"/>
                    <a:pt x="20352" y="2100"/>
                    <a:pt x="17169" y="1323"/>
                  </a:cubicBezTo>
                  <a:cubicBezTo>
                    <a:pt x="15212" y="860"/>
                    <a:pt x="16050" y="0"/>
                    <a:pt x="155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75"/>
            <p:cNvSpPr/>
            <p:nvPr/>
          </p:nvSpPr>
          <p:spPr>
            <a:xfrm>
              <a:off x="816725" y="540000"/>
              <a:ext cx="483944" cy="230423"/>
            </a:xfrm>
            <a:custGeom>
              <a:rect b="b" l="l" r="r" t="t"/>
              <a:pathLst>
                <a:path extrusionOk="0" h="8270" w="17369">
                  <a:moveTo>
                    <a:pt x="10577" y="0"/>
                  </a:moveTo>
                  <a:cubicBezTo>
                    <a:pt x="7143" y="0"/>
                    <a:pt x="3935" y="928"/>
                    <a:pt x="1153" y="2557"/>
                  </a:cubicBezTo>
                  <a:cubicBezTo>
                    <a:pt x="326" y="3810"/>
                    <a:pt x="0" y="4938"/>
                    <a:pt x="602" y="5389"/>
                  </a:cubicBezTo>
                  <a:cubicBezTo>
                    <a:pt x="2155" y="6542"/>
                    <a:pt x="5589" y="6843"/>
                    <a:pt x="6441" y="7720"/>
                  </a:cubicBezTo>
                  <a:cubicBezTo>
                    <a:pt x="6798" y="8087"/>
                    <a:pt x="7581" y="8270"/>
                    <a:pt x="8441" y="8270"/>
                  </a:cubicBezTo>
                  <a:cubicBezTo>
                    <a:pt x="9634" y="8270"/>
                    <a:pt x="10975" y="7918"/>
                    <a:pt x="11529" y="7219"/>
                  </a:cubicBezTo>
                  <a:cubicBezTo>
                    <a:pt x="12456" y="6016"/>
                    <a:pt x="13158" y="5765"/>
                    <a:pt x="14536" y="4988"/>
                  </a:cubicBezTo>
                  <a:cubicBezTo>
                    <a:pt x="15890" y="4211"/>
                    <a:pt x="17369" y="2632"/>
                    <a:pt x="16667" y="1705"/>
                  </a:cubicBezTo>
                  <a:cubicBezTo>
                    <a:pt x="16491" y="1454"/>
                    <a:pt x="16040" y="1053"/>
                    <a:pt x="15389" y="627"/>
                  </a:cubicBezTo>
                  <a:cubicBezTo>
                    <a:pt x="13860" y="226"/>
                    <a:pt x="12256" y="0"/>
                    <a:pt x="10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75"/>
            <p:cNvSpPr/>
            <p:nvPr/>
          </p:nvSpPr>
          <p:spPr>
            <a:xfrm>
              <a:off x="591150" y="889730"/>
              <a:ext cx="335910" cy="604198"/>
            </a:xfrm>
            <a:custGeom>
              <a:rect b="b" l="l" r="r" t="t"/>
              <a:pathLst>
                <a:path extrusionOk="0" h="21685" w="12056">
                  <a:moveTo>
                    <a:pt x="2637" y="0"/>
                  </a:moveTo>
                  <a:cubicBezTo>
                    <a:pt x="1822" y="0"/>
                    <a:pt x="1119" y="254"/>
                    <a:pt x="778" y="857"/>
                  </a:cubicBezTo>
                  <a:cubicBezTo>
                    <a:pt x="276" y="2511"/>
                    <a:pt x="1" y="4291"/>
                    <a:pt x="1" y="6120"/>
                  </a:cubicBezTo>
                  <a:cubicBezTo>
                    <a:pt x="1" y="12612"/>
                    <a:pt x="3334" y="18326"/>
                    <a:pt x="8372" y="21684"/>
                  </a:cubicBezTo>
                  <a:cubicBezTo>
                    <a:pt x="9700" y="20832"/>
                    <a:pt x="9926" y="19830"/>
                    <a:pt x="10327" y="17800"/>
                  </a:cubicBezTo>
                  <a:cubicBezTo>
                    <a:pt x="10728" y="15769"/>
                    <a:pt x="11104" y="15318"/>
                    <a:pt x="10076" y="14291"/>
                  </a:cubicBezTo>
                  <a:cubicBezTo>
                    <a:pt x="9048" y="13288"/>
                    <a:pt x="5164" y="13063"/>
                    <a:pt x="4387" y="12411"/>
                  </a:cubicBezTo>
                  <a:cubicBezTo>
                    <a:pt x="3610" y="11734"/>
                    <a:pt x="3008" y="9554"/>
                    <a:pt x="3284" y="8852"/>
                  </a:cubicBezTo>
                  <a:cubicBezTo>
                    <a:pt x="3328" y="8734"/>
                    <a:pt x="3395" y="8684"/>
                    <a:pt x="3489" y="8684"/>
                  </a:cubicBezTo>
                  <a:cubicBezTo>
                    <a:pt x="3934" y="8684"/>
                    <a:pt x="4981" y="9812"/>
                    <a:pt x="6968" y="10206"/>
                  </a:cubicBezTo>
                  <a:cubicBezTo>
                    <a:pt x="7151" y="10242"/>
                    <a:pt x="7309" y="10259"/>
                    <a:pt x="7446" y="10259"/>
                  </a:cubicBezTo>
                  <a:cubicBezTo>
                    <a:pt x="9108" y="10259"/>
                    <a:pt x="7605" y="7760"/>
                    <a:pt x="8948" y="6972"/>
                  </a:cubicBezTo>
                  <a:cubicBezTo>
                    <a:pt x="10402" y="6120"/>
                    <a:pt x="10502" y="6020"/>
                    <a:pt x="11279" y="4917"/>
                  </a:cubicBezTo>
                  <a:cubicBezTo>
                    <a:pt x="12056" y="3789"/>
                    <a:pt x="7394" y="4642"/>
                    <a:pt x="6968" y="2586"/>
                  </a:cubicBezTo>
                  <a:cubicBezTo>
                    <a:pt x="6677" y="1182"/>
                    <a:pt x="4396" y="0"/>
                    <a:pt x="26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75"/>
            <p:cNvSpPr/>
            <p:nvPr/>
          </p:nvSpPr>
          <p:spPr>
            <a:xfrm>
              <a:off x="876072" y="1448318"/>
              <a:ext cx="528635" cy="132208"/>
            </a:xfrm>
            <a:custGeom>
              <a:rect b="b" l="l" r="r" t="t"/>
              <a:pathLst>
                <a:path extrusionOk="0" h="4745" w="18973">
                  <a:moveTo>
                    <a:pt x="14066" y="1"/>
                  </a:moveTo>
                  <a:cubicBezTo>
                    <a:pt x="13042" y="1"/>
                    <a:pt x="11946" y="367"/>
                    <a:pt x="11128" y="1185"/>
                  </a:cubicBezTo>
                  <a:cubicBezTo>
                    <a:pt x="10482" y="1857"/>
                    <a:pt x="9151" y="2069"/>
                    <a:pt x="7610" y="2069"/>
                  </a:cubicBezTo>
                  <a:cubicBezTo>
                    <a:pt x="6162" y="2069"/>
                    <a:pt x="4529" y="1881"/>
                    <a:pt x="3108" y="1711"/>
                  </a:cubicBezTo>
                  <a:cubicBezTo>
                    <a:pt x="2892" y="1687"/>
                    <a:pt x="2687" y="1676"/>
                    <a:pt x="2493" y="1676"/>
                  </a:cubicBezTo>
                  <a:cubicBezTo>
                    <a:pt x="1270" y="1676"/>
                    <a:pt x="476" y="2126"/>
                    <a:pt x="0" y="2689"/>
                  </a:cubicBezTo>
                  <a:cubicBezTo>
                    <a:pt x="2557" y="3992"/>
                    <a:pt x="5414" y="4744"/>
                    <a:pt x="8447" y="4744"/>
                  </a:cubicBezTo>
                  <a:cubicBezTo>
                    <a:pt x="12206" y="4744"/>
                    <a:pt x="15715" y="3616"/>
                    <a:pt x="18622" y="1711"/>
                  </a:cubicBezTo>
                  <a:cubicBezTo>
                    <a:pt x="18973" y="433"/>
                    <a:pt x="16692" y="809"/>
                    <a:pt x="15665" y="333"/>
                  </a:cubicBezTo>
                  <a:cubicBezTo>
                    <a:pt x="15196" y="116"/>
                    <a:pt x="14642" y="1"/>
                    <a:pt x="14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75"/>
            <p:cNvSpPr/>
            <p:nvPr/>
          </p:nvSpPr>
          <p:spPr>
            <a:xfrm>
              <a:off x="1501752" y="1180085"/>
              <a:ext cx="111756" cy="193728"/>
            </a:xfrm>
            <a:custGeom>
              <a:rect b="b" l="l" r="r" t="t"/>
              <a:pathLst>
                <a:path extrusionOk="0" h="6953" w="4011">
                  <a:moveTo>
                    <a:pt x="2703" y="1"/>
                  </a:moveTo>
                  <a:cubicBezTo>
                    <a:pt x="2264" y="1"/>
                    <a:pt x="1815" y="278"/>
                    <a:pt x="1354" y="1113"/>
                  </a:cubicBezTo>
                  <a:cubicBezTo>
                    <a:pt x="1" y="3519"/>
                    <a:pt x="301" y="6125"/>
                    <a:pt x="602" y="6551"/>
                  </a:cubicBezTo>
                  <a:cubicBezTo>
                    <a:pt x="652" y="6602"/>
                    <a:pt x="753" y="6752"/>
                    <a:pt x="878" y="6952"/>
                  </a:cubicBezTo>
                  <a:cubicBezTo>
                    <a:pt x="2306" y="5073"/>
                    <a:pt x="3384" y="2917"/>
                    <a:pt x="4011" y="561"/>
                  </a:cubicBezTo>
                  <a:cubicBezTo>
                    <a:pt x="3582" y="284"/>
                    <a:pt x="3147" y="1"/>
                    <a:pt x="2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75"/>
            <p:cNvSpPr/>
            <p:nvPr/>
          </p:nvSpPr>
          <p:spPr>
            <a:xfrm>
              <a:off x="818815" y="562346"/>
              <a:ext cx="812861" cy="1018179"/>
            </a:xfrm>
            <a:custGeom>
              <a:rect b="b" l="l" r="r" t="t"/>
              <a:pathLst>
                <a:path extrusionOk="0" h="36543" w="29174">
                  <a:moveTo>
                    <a:pt x="16015" y="0"/>
                  </a:moveTo>
                  <a:cubicBezTo>
                    <a:pt x="20928" y="3384"/>
                    <a:pt x="24161" y="9023"/>
                    <a:pt x="24161" y="15439"/>
                  </a:cubicBezTo>
                  <a:cubicBezTo>
                    <a:pt x="24161" y="25765"/>
                    <a:pt x="15815" y="34111"/>
                    <a:pt x="5489" y="34111"/>
                  </a:cubicBezTo>
                  <a:cubicBezTo>
                    <a:pt x="3584" y="34111"/>
                    <a:pt x="1730" y="33810"/>
                    <a:pt x="0" y="33284"/>
                  </a:cubicBezTo>
                  <a:lnTo>
                    <a:pt x="0" y="33284"/>
                  </a:lnTo>
                  <a:cubicBezTo>
                    <a:pt x="2983" y="35339"/>
                    <a:pt x="6617" y="36542"/>
                    <a:pt x="10502" y="36542"/>
                  </a:cubicBezTo>
                  <a:cubicBezTo>
                    <a:pt x="20827" y="36542"/>
                    <a:pt x="29173" y="28171"/>
                    <a:pt x="29173" y="17870"/>
                  </a:cubicBezTo>
                  <a:cubicBezTo>
                    <a:pt x="29173" y="9449"/>
                    <a:pt x="23634" y="2356"/>
                    <a:pt x="16015" y="0"/>
                  </a:cubicBezTo>
                  <a:close/>
                </a:path>
              </a:pathLst>
            </a:custGeom>
            <a:solidFill>
              <a:srgbClr val="00C0C0">
                <a:alpha val="321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" name="Google Shape;3276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300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7" name="Google Shape;3277;p76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8" name="Google Shape;3278;p76"/>
          <p:cNvSpPr/>
          <p:nvPr/>
        </p:nvSpPr>
        <p:spPr>
          <a:xfrm rot="-5400000">
            <a:off x="5143212" y="-1885062"/>
            <a:ext cx="5253633" cy="5805836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37FEF"/>
              </a:solidFill>
            </a:endParaRPr>
          </a:p>
        </p:txBody>
      </p:sp>
      <p:sp>
        <p:nvSpPr>
          <p:cNvPr id="3279" name="Google Shape;3279;p76"/>
          <p:cNvSpPr/>
          <p:nvPr/>
        </p:nvSpPr>
        <p:spPr>
          <a:xfrm flipH="1">
            <a:off x="-457808" y="-95587"/>
            <a:ext cx="4423146" cy="5969089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0" name="Google Shape;3280;p76"/>
          <p:cNvGrpSpPr/>
          <p:nvPr/>
        </p:nvGrpSpPr>
        <p:grpSpPr>
          <a:xfrm>
            <a:off x="-163700" y="-187875"/>
            <a:ext cx="1143525" cy="1143525"/>
            <a:chOff x="1565300" y="733100"/>
            <a:chExt cx="1143525" cy="1143525"/>
          </a:xfrm>
        </p:grpSpPr>
        <p:sp>
          <p:nvSpPr>
            <p:cNvPr id="3281" name="Google Shape;3281;p76"/>
            <p:cNvSpPr/>
            <p:nvPr/>
          </p:nvSpPr>
          <p:spPr>
            <a:xfrm>
              <a:off x="1565300" y="733100"/>
              <a:ext cx="1143525" cy="1143525"/>
            </a:xfrm>
            <a:custGeom>
              <a:rect b="b" l="l" r="r" t="t"/>
              <a:pathLst>
                <a:path extrusionOk="0" h="45741" w="45741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76"/>
            <p:cNvSpPr/>
            <p:nvPr/>
          </p:nvSpPr>
          <p:spPr>
            <a:xfrm>
              <a:off x="1565300" y="906675"/>
              <a:ext cx="1143525" cy="708025"/>
            </a:xfrm>
            <a:custGeom>
              <a:rect b="b" l="l" r="r" t="t"/>
              <a:pathLst>
                <a:path extrusionOk="0" h="28321" w="45741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76"/>
            <p:cNvSpPr/>
            <p:nvPr/>
          </p:nvSpPr>
          <p:spPr>
            <a:xfrm>
              <a:off x="1666800" y="1616175"/>
              <a:ext cx="896650" cy="260450"/>
            </a:xfrm>
            <a:custGeom>
              <a:rect b="b" l="l" r="r" t="t"/>
              <a:pathLst>
                <a:path extrusionOk="0" h="10418" w="35866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76"/>
            <p:cNvSpPr/>
            <p:nvPr/>
          </p:nvSpPr>
          <p:spPr>
            <a:xfrm>
              <a:off x="1790250" y="733100"/>
              <a:ext cx="664800" cy="158550"/>
            </a:xfrm>
            <a:custGeom>
              <a:rect b="b" l="l" r="r" t="t"/>
              <a:pathLst>
                <a:path extrusionOk="0" h="6342" w="26592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76"/>
            <p:cNvSpPr/>
            <p:nvPr/>
          </p:nvSpPr>
          <p:spPr>
            <a:xfrm>
              <a:off x="1575325" y="1062675"/>
              <a:ext cx="1133500" cy="371550"/>
            </a:xfrm>
            <a:custGeom>
              <a:rect b="b" l="l" r="r" t="t"/>
              <a:pathLst>
                <a:path extrusionOk="0" h="14862" w="4534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76"/>
            <p:cNvSpPr/>
            <p:nvPr/>
          </p:nvSpPr>
          <p:spPr>
            <a:xfrm>
              <a:off x="1569675" y="1373450"/>
              <a:ext cx="1104675" cy="161625"/>
            </a:xfrm>
            <a:custGeom>
              <a:rect b="b" l="l" r="r" t="t"/>
              <a:pathLst>
                <a:path extrusionOk="0" h="6465" w="44187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76"/>
            <p:cNvSpPr/>
            <p:nvPr/>
          </p:nvSpPr>
          <p:spPr>
            <a:xfrm>
              <a:off x="1731975" y="809550"/>
              <a:ext cx="976850" cy="1067075"/>
            </a:xfrm>
            <a:custGeom>
              <a:rect b="b" l="l" r="r" t="t"/>
              <a:pathLst>
                <a:path extrusionOk="0" h="42683" w="39074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8" name="Google Shape;3288;p76"/>
          <p:cNvGrpSpPr/>
          <p:nvPr/>
        </p:nvGrpSpPr>
        <p:grpSpPr>
          <a:xfrm>
            <a:off x="7449323" y="2055628"/>
            <a:ext cx="539058" cy="516124"/>
            <a:chOff x="3483800" y="1530650"/>
            <a:chExt cx="1459674" cy="1397574"/>
          </a:xfrm>
        </p:grpSpPr>
        <p:sp>
          <p:nvSpPr>
            <p:cNvPr id="3289" name="Google Shape;3289;p76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76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76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76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76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76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76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7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7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8" name="Google Shape;3298;p76"/>
          <p:cNvGrpSpPr/>
          <p:nvPr/>
        </p:nvGrpSpPr>
        <p:grpSpPr>
          <a:xfrm>
            <a:off x="3836035" y="191744"/>
            <a:ext cx="374992" cy="348246"/>
            <a:chOff x="3931664" y="3196564"/>
            <a:chExt cx="819834" cy="761359"/>
          </a:xfrm>
        </p:grpSpPr>
        <p:sp>
          <p:nvSpPr>
            <p:cNvPr id="3299" name="Google Shape;3299;p7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7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7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2" name="Google Shape;3302;p76"/>
          <p:cNvGrpSpPr/>
          <p:nvPr/>
        </p:nvGrpSpPr>
        <p:grpSpPr>
          <a:xfrm rot="-3462168">
            <a:off x="3282873" y="282904"/>
            <a:ext cx="184279" cy="165931"/>
            <a:chOff x="3931664" y="3196564"/>
            <a:chExt cx="819834" cy="761359"/>
          </a:xfrm>
        </p:grpSpPr>
        <p:sp>
          <p:nvSpPr>
            <p:cNvPr id="3303" name="Google Shape;3303;p7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7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7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6" name="Google Shape;3306;p76"/>
          <p:cNvGrpSpPr/>
          <p:nvPr/>
        </p:nvGrpSpPr>
        <p:grpSpPr>
          <a:xfrm rot="-5681754">
            <a:off x="8241378" y="3006753"/>
            <a:ext cx="184261" cy="165900"/>
            <a:chOff x="3931664" y="3196564"/>
            <a:chExt cx="819834" cy="761359"/>
          </a:xfrm>
        </p:grpSpPr>
        <p:sp>
          <p:nvSpPr>
            <p:cNvPr id="3307" name="Google Shape;3307;p7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7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7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10" name="Google Shape;3310;p76"/>
          <p:cNvGrpSpPr/>
          <p:nvPr/>
        </p:nvGrpSpPr>
        <p:grpSpPr>
          <a:xfrm rot="3093407">
            <a:off x="323639" y="1552011"/>
            <a:ext cx="404044" cy="329363"/>
            <a:chOff x="3483800" y="1530650"/>
            <a:chExt cx="1459674" cy="1397574"/>
          </a:xfrm>
        </p:grpSpPr>
        <p:sp>
          <p:nvSpPr>
            <p:cNvPr id="3311" name="Google Shape;3311;p76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76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76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76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76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76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76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7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7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20" name="Google Shape;3320;p76"/>
          <p:cNvGrpSpPr/>
          <p:nvPr/>
        </p:nvGrpSpPr>
        <p:grpSpPr>
          <a:xfrm rot="3093417">
            <a:off x="3136301" y="4652973"/>
            <a:ext cx="235009" cy="225010"/>
            <a:chOff x="3483800" y="1530650"/>
            <a:chExt cx="1459674" cy="1397574"/>
          </a:xfrm>
        </p:grpSpPr>
        <p:sp>
          <p:nvSpPr>
            <p:cNvPr id="3321" name="Google Shape;3321;p76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76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76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76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76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76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76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7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7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0" name="Google Shape;3330;p76"/>
          <p:cNvGrpSpPr/>
          <p:nvPr/>
        </p:nvGrpSpPr>
        <p:grpSpPr>
          <a:xfrm>
            <a:off x="1646560" y="3582869"/>
            <a:ext cx="374992" cy="348246"/>
            <a:chOff x="3931664" y="3196564"/>
            <a:chExt cx="819834" cy="761359"/>
          </a:xfrm>
        </p:grpSpPr>
        <p:sp>
          <p:nvSpPr>
            <p:cNvPr id="3331" name="Google Shape;3331;p7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7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7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34" name="Google Shape;3334;p76"/>
          <p:cNvSpPr txBox="1"/>
          <p:nvPr>
            <p:ph type="title"/>
          </p:nvPr>
        </p:nvSpPr>
        <p:spPr>
          <a:xfrm>
            <a:off x="1952550" y="1739550"/>
            <a:ext cx="5238900" cy="166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335" name="Google Shape;3335;p76"/>
          <p:cNvGrpSpPr/>
          <p:nvPr/>
        </p:nvGrpSpPr>
        <p:grpSpPr>
          <a:xfrm rot="-899098">
            <a:off x="7338657" y="3773043"/>
            <a:ext cx="1912361" cy="1912091"/>
            <a:chOff x="4134250" y="882850"/>
            <a:chExt cx="843375" cy="844025"/>
          </a:xfrm>
        </p:grpSpPr>
        <p:sp>
          <p:nvSpPr>
            <p:cNvPr id="3336" name="Google Shape;3336;p76"/>
            <p:cNvSpPr/>
            <p:nvPr/>
          </p:nvSpPr>
          <p:spPr>
            <a:xfrm>
              <a:off x="4134250" y="882850"/>
              <a:ext cx="843375" cy="844025"/>
            </a:xfrm>
            <a:custGeom>
              <a:rect b="b" l="l" r="r" t="t"/>
              <a:pathLst>
                <a:path extrusionOk="0" h="33761" w="33735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76"/>
            <p:cNvSpPr/>
            <p:nvPr/>
          </p:nvSpPr>
          <p:spPr>
            <a:xfrm>
              <a:off x="4752650" y="944875"/>
              <a:ext cx="224975" cy="670475"/>
            </a:xfrm>
            <a:custGeom>
              <a:rect b="b" l="l" r="r" t="t"/>
              <a:pathLst>
                <a:path extrusionOk="0" h="26819" w="8999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76"/>
            <p:cNvSpPr/>
            <p:nvPr/>
          </p:nvSpPr>
          <p:spPr>
            <a:xfrm>
              <a:off x="4350400" y="882850"/>
              <a:ext cx="397275" cy="844025"/>
            </a:xfrm>
            <a:custGeom>
              <a:rect b="b" l="l" r="r" t="t"/>
              <a:pathLst>
                <a:path extrusionOk="0" h="33761" w="15891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76"/>
            <p:cNvSpPr/>
            <p:nvPr/>
          </p:nvSpPr>
          <p:spPr>
            <a:xfrm>
              <a:off x="4483225" y="882850"/>
              <a:ext cx="139975" cy="844025"/>
            </a:xfrm>
            <a:custGeom>
              <a:rect b="b" l="l" r="r" t="t"/>
              <a:pathLst>
                <a:path extrusionOk="0" h="33761" w="5599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76"/>
            <p:cNvSpPr/>
            <p:nvPr/>
          </p:nvSpPr>
          <p:spPr>
            <a:xfrm>
              <a:off x="4270825" y="927350"/>
              <a:ext cx="706800" cy="799525"/>
            </a:xfrm>
            <a:custGeom>
              <a:rect b="b" l="l" r="r" t="t"/>
              <a:pathLst>
                <a:path extrusionOk="0" h="31981" w="28272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41" name="Google Shape;3341;p76"/>
          <p:cNvGrpSpPr/>
          <p:nvPr/>
        </p:nvGrpSpPr>
        <p:grpSpPr>
          <a:xfrm>
            <a:off x="657488" y="430950"/>
            <a:ext cx="652900" cy="652900"/>
            <a:chOff x="2751400" y="2498775"/>
            <a:chExt cx="652900" cy="652900"/>
          </a:xfrm>
        </p:grpSpPr>
        <p:sp>
          <p:nvSpPr>
            <p:cNvPr id="3342" name="Google Shape;3342;p76"/>
            <p:cNvSpPr/>
            <p:nvPr/>
          </p:nvSpPr>
          <p:spPr>
            <a:xfrm>
              <a:off x="2751400" y="2498775"/>
              <a:ext cx="652900" cy="652900"/>
            </a:xfrm>
            <a:custGeom>
              <a:rect b="b" l="l" r="r" t="t"/>
              <a:pathLst>
                <a:path extrusionOk="0" h="26116" w="26116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76"/>
            <p:cNvSpPr/>
            <p:nvPr/>
          </p:nvSpPr>
          <p:spPr>
            <a:xfrm>
              <a:off x="2758925" y="2889025"/>
              <a:ext cx="637875" cy="187500"/>
            </a:xfrm>
            <a:custGeom>
              <a:rect b="b" l="l" r="r" t="t"/>
              <a:pathLst>
                <a:path extrusionOk="0" h="7500" w="25515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76"/>
            <p:cNvSpPr/>
            <p:nvPr/>
          </p:nvSpPr>
          <p:spPr>
            <a:xfrm>
              <a:off x="2761425" y="2606275"/>
              <a:ext cx="637250" cy="224850"/>
            </a:xfrm>
            <a:custGeom>
              <a:rect b="b" l="l" r="r" t="t"/>
              <a:pathLst>
                <a:path extrusionOk="0" h="8994" w="2549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76"/>
            <p:cNvSpPr/>
            <p:nvPr/>
          </p:nvSpPr>
          <p:spPr>
            <a:xfrm>
              <a:off x="2907425" y="2498775"/>
              <a:ext cx="319575" cy="93675"/>
            </a:xfrm>
            <a:custGeom>
              <a:rect b="b" l="l" r="r" t="t"/>
              <a:pathLst>
                <a:path extrusionOk="0" h="3747" w="12783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76"/>
            <p:cNvSpPr/>
            <p:nvPr/>
          </p:nvSpPr>
          <p:spPr>
            <a:xfrm>
              <a:off x="2754525" y="2694275"/>
              <a:ext cx="632875" cy="116125"/>
            </a:xfrm>
            <a:custGeom>
              <a:rect b="b" l="l" r="r" t="t"/>
              <a:pathLst>
                <a:path extrusionOk="0" h="4645" w="25315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76"/>
            <p:cNvSpPr/>
            <p:nvPr/>
          </p:nvSpPr>
          <p:spPr>
            <a:xfrm>
              <a:off x="2752025" y="2829175"/>
              <a:ext cx="619075" cy="167125"/>
            </a:xfrm>
            <a:custGeom>
              <a:rect b="b" l="l" r="r" t="t"/>
              <a:pathLst>
                <a:path extrusionOk="0" h="6685" w="24763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76"/>
            <p:cNvSpPr/>
            <p:nvPr/>
          </p:nvSpPr>
          <p:spPr>
            <a:xfrm>
              <a:off x="2817825" y="2553600"/>
              <a:ext cx="483100" cy="74275"/>
            </a:xfrm>
            <a:custGeom>
              <a:rect b="b" l="l" r="r" t="t"/>
              <a:pathLst>
                <a:path extrusionOk="0" h="2971" w="19324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76"/>
            <p:cNvSpPr/>
            <p:nvPr/>
          </p:nvSpPr>
          <p:spPr>
            <a:xfrm>
              <a:off x="2823450" y="2981950"/>
              <a:ext cx="492500" cy="130900"/>
            </a:xfrm>
            <a:custGeom>
              <a:rect b="b" l="l" r="r" t="t"/>
              <a:pathLst>
                <a:path extrusionOk="0" h="5236" w="1970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76"/>
            <p:cNvSpPr/>
            <p:nvPr/>
          </p:nvSpPr>
          <p:spPr>
            <a:xfrm>
              <a:off x="2842250" y="2542625"/>
              <a:ext cx="562050" cy="609050"/>
            </a:xfrm>
            <a:custGeom>
              <a:rect b="b" l="l" r="r" t="t"/>
              <a:pathLst>
                <a:path extrusionOk="0" h="24362" w="22482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</p:bgPr>
    </p:bg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77"/>
          <p:cNvSpPr/>
          <p:nvPr/>
        </p:nvSpPr>
        <p:spPr>
          <a:xfrm rot="-9370905">
            <a:off x="-108092" y="-662208"/>
            <a:ext cx="9732453" cy="5741531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53" name="Google Shape;3353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4" name="Google Shape;3354;p77"/>
          <p:cNvSpPr txBox="1"/>
          <p:nvPr>
            <p:ph type="title"/>
          </p:nvPr>
        </p:nvSpPr>
        <p:spPr>
          <a:xfrm>
            <a:off x="1334875" y="2150850"/>
            <a:ext cx="40452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55" name="Google Shape;3355;p77"/>
          <p:cNvSpPr txBox="1"/>
          <p:nvPr>
            <p:ph hasCustomPrompt="1" idx="2" type="title"/>
          </p:nvPr>
        </p:nvSpPr>
        <p:spPr>
          <a:xfrm>
            <a:off x="1334875" y="1049700"/>
            <a:ext cx="1153500" cy="936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56" name="Google Shape;3356;p77"/>
          <p:cNvSpPr txBox="1"/>
          <p:nvPr>
            <p:ph idx="1" type="subTitle"/>
          </p:nvPr>
        </p:nvSpPr>
        <p:spPr>
          <a:xfrm>
            <a:off x="1334875" y="3175900"/>
            <a:ext cx="4045200" cy="69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3357" name="Google Shape;3357;p77"/>
          <p:cNvGrpSpPr/>
          <p:nvPr/>
        </p:nvGrpSpPr>
        <p:grpSpPr>
          <a:xfrm>
            <a:off x="7784681" y="-567513"/>
            <a:ext cx="1408670" cy="1408647"/>
            <a:chOff x="3174950" y="3673600"/>
            <a:chExt cx="1481875" cy="1481850"/>
          </a:xfrm>
        </p:grpSpPr>
        <p:sp>
          <p:nvSpPr>
            <p:cNvPr id="3358" name="Google Shape;3358;p77"/>
            <p:cNvSpPr/>
            <p:nvPr/>
          </p:nvSpPr>
          <p:spPr>
            <a:xfrm>
              <a:off x="3174950" y="3673600"/>
              <a:ext cx="1481875" cy="1481850"/>
            </a:xfrm>
            <a:custGeom>
              <a:rect b="b" l="l" r="r" t="t"/>
              <a:pathLst>
                <a:path extrusionOk="0" h="59274" w="59275">
                  <a:moveTo>
                    <a:pt x="29625" y="0"/>
                  </a:moveTo>
                  <a:cubicBezTo>
                    <a:pt x="13259" y="0"/>
                    <a:pt x="1" y="13259"/>
                    <a:pt x="1" y="29650"/>
                  </a:cubicBezTo>
                  <a:cubicBezTo>
                    <a:pt x="1" y="46016"/>
                    <a:pt x="13259" y="59274"/>
                    <a:pt x="29625" y="59274"/>
                  </a:cubicBezTo>
                  <a:cubicBezTo>
                    <a:pt x="46016" y="59274"/>
                    <a:pt x="59274" y="46016"/>
                    <a:pt x="59274" y="29650"/>
                  </a:cubicBezTo>
                  <a:cubicBezTo>
                    <a:pt x="59274" y="13259"/>
                    <a:pt x="46016" y="0"/>
                    <a:pt x="29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77"/>
            <p:cNvSpPr/>
            <p:nvPr/>
          </p:nvSpPr>
          <p:spPr>
            <a:xfrm>
              <a:off x="3267075" y="3800150"/>
              <a:ext cx="1235600" cy="1232625"/>
            </a:xfrm>
            <a:custGeom>
              <a:rect b="b" l="l" r="r" t="t"/>
              <a:pathLst>
                <a:path extrusionOk="0" h="49305" w="49424">
                  <a:moveTo>
                    <a:pt x="26278" y="0"/>
                  </a:moveTo>
                  <a:cubicBezTo>
                    <a:pt x="24426" y="0"/>
                    <a:pt x="18194" y="1847"/>
                    <a:pt x="15589" y="3936"/>
                  </a:cubicBezTo>
                  <a:cubicBezTo>
                    <a:pt x="12807" y="6166"/>
                    <a:pt x="14887" y="7695"/>
                    <a:pt x="11278" y="10753"/>
                  </a:cubicBezTo>
                  <a:cubicBezTo>
                    <a:pt x="9558" y="12210"/>
                    <a:pt x="8055" y="12244"/>
                    <a:pt x="6727" y="12244"/>
                  </a:cubicBezTo>
                  <a:cubicBezTo>
                    <a:pt x="6661" y="12244"/>
                    <a:pt x="6597" y="12244"/>
                    <a:pt x="6532" y="12244"/>
                  </a:cubicBezTo>
                  <a:cubicBezTo>
                    <a:pt x="5157" y="12244"/>
                    <a:pt x="3973" y="12282"/>
                    <a:pt x="2932" y="13961"/>
                  </a:cubicBezTo>
                  <a:cubicBezTo>
                    <a:pt x="827" y="17294"/>
                    <a:pt x="276" y="23435"/>
                    <a:pt x="150" y="27319"/>
                  </a:cubicBezTo>
                  <a:cubicBezTo>
                    <a:pt x="0" y="31229"/>
                    <a:pt x="2782" y="29550"/>
                    <a:pt x="3208" y="33735"/>
                  </a:cubicBezTo>
                  <a:cubicBezTo>
                    <a:pt x="3609" y="37896"/>
                    <a:pt x="14612" y="47921"/>
                    <a:pt x="19223" y="49049"/>
                  </a:cubicBezTo>
                  <a:cubicBezTo>
                    <a:pt x="19967" y="49228"/>
                    <a:pt x="20571" y="49304"/>
                    <a:pt x="21077" y="49304"/>
                  </a:cubicBezTo>
                  <a:cubicBezTo>
                    <a:pt x="23692" y="49304"/>
                    <a:pt x="23673" y="47256"/>
                    <a:pt x="26592" y="46668"/>
                  </a:cubicBezTo>
                  <a:cubicBezTo>
                    <a:pt x="27196" y="46551"/>
                    <a:pt x="27766" y="46503"/>
                    <a:pt x="28321" y="46503"/>
                  </a:cubicBezTo>
                  <a:cubicBezTo>
                    <a:pt x="30611" y="46503"/>
                    <a:pt x="32634" y="47308"/>
                    <a:pt x="35679" y="47308"/>
                  </a:cubicBezTo>
                  <a:cubicBezTo>
                    <a:pt x="36149" y="47308"/>
                    <a:pt x="36644" y="47289"/>
                    <a:pt x="37168" y="47244"/>
                  </a:cubicBezTo>
                  <a:cubicBezTo>
                    <a:pt x="41905" y="46818"/>
                    <a:pt x="41780" y="43059"/>
                    <a:pt x="45389" y="38873"/>
                  </a:cubicBezTo>
                  <a:cubicBezTo>
                    <a:pt x="49023" y="34713"/>
                    <a:pt x="44562" y="29826"/>
                    <a:pt x="44010" y="28447"/>
                  </a:cubicBezTo>
                  <a:cubicBezTo>
                    <a:pt x="43434" y="27044"/>
                    <a:pt x="49148" y="25941"/>
                    <a:pt x="49299" y="22858"/>
                  </a:cubicBezTo>
                  <a:cubicBezTo>
                    <a:pt x="49424" y="19801"/>
                    <a:pt x="44136" y="7545"/>
                    <a:pt x="42456" y="5740"/>
                  </a:cubicBezTo>
                  <a:cubicBezTo>
                    <a:pt x="42001" y="5243"/>
                    <a:pt x="41480" y="5073"/>
                    <a:pt x="40913" y="5073"/>
                  </a:cubicBezTo>
                  <a:cubicBezTo>
                    <a:pt x="39687" y="5073"/>
                    <a:pt x="38241" y="5868"/>
                    <a:pt x="36757" y="5868"/>
                  </a:cubicBezTo>
                  <a:cubicBezTo>
                    <a:pt x="36435" y="5868"/>
                    <a:pt x="36113" y="5831"/>
                    <a:pt x="35790" y="5740"/>
                  </a:cubicBezTo>
                  <a:cubicBezTo>
                    <a:pt x="33283" y="5039"/>
                    <a:pt x="31128" y="1003"/>
                    <a:pt x="26592" y="26"/>
                  </a:cubicBezTo>
                  <a:cubicBezTo>
                    <a:pt x="26509" y="9"/>
                    <a:pt x="26403" y="0"/>
                    <a:pt x="262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77"/>
            <p:cNvSpPr/>
            <p:nvPr/>
          </p:nvSpPr>
          <p:spPr>
            <a:xfrm>
              <a:off x="3423700" y="3886675"/>
              <a:ext cx="915450" cy="938050"/>
            </a:xfrm>
            <a:custGeom>
              <a:rect b="b" l="l" r="r" t="t"/>
              <a:pathLst>
                <a:path extrusionOk="0" h="37522" w="36618">
                  <a:moveTo>
                    <a:pt x="21166" y="0"/>
                  </a:moveTo>
                  <a:cubicBezTo>
                    <a:pt x="20747" y="0"/>
                    <a:pt x="20260" y="99"/>
                    <a:pt x="19675" y="324"/>
                  </a:cubicBezTo>
                  <a:cubicBezTo>
                    <a:pt x="15740" y="1853"/>
                    <a:pt x="12983" y="6816"/>
                    <a:pt x="11555" y="7843"/>
                  </a:cubicBezTo>
                  <a:cubicBezTo>
                    <a:pt x="9074" y="9648"/>
                    <a:pt x="2783" y="11803"/>
                    <a:pt x="1805" y="14410"/>
                  </a:cubicBezTo>
                  <a:cubicBezTo>
                    <a:pt x="828" y="17041"/>
                    <a:pt x="1" y="21227"/>
                    <a:pt x="4312" y="23031"/>
                  </a:cubicBezTo>
                  <a:cubicBezTo>
                    <a:pt x="8622" y="24836"/>
                    <a:pt x="13234" y="28320"/>
                    <a:pt x="12808" y="31252"/>
                  </a:cubicBezTo>
                  <a:cubicBezTo>
                    <a:pt x="12382" y="34159"/>
                    <a:pt x="15690" y="37367"/>
                    <a:pt x="19675" y="37518"/>
                  </a:cubicBezTo>
                  <a:cubicBezTo>
                    <a:pt x="19749" y="37520"/>
                    <a:pt x="19825" y="37521"/>
                    <a:pt x="19903" y="37521"/>
                  </a:cubicBezTo>
                  <a:cubicBezTo>
                    <a:pt x="23989" y="37521"/>
                    <a:pt x="32572" y="34295"/>
                    <a:pt x="32031" y="29548"/>
                  </a:cubicBezTo>
                  <a:cubicBezTo>
                    <a:pt x="31480" y="24685"/>
                    <a:pt x="33008" y="20926"/>
                    <a:pt x="34813" y="18420"/>
                  </a:cubicBezTo>
                  <a:cubicBezTo>
                    <a:pt x="36618" y="15914"/>
                    <a:pt x="36066" y="12304"/>
                    <a:pt x="33560" y="9949"/>
                  </a:cubicBezTo>
                  <a:cubicBezTo>
                    <a:pt x="31054" y="7568"/>
                    <a:pt x="31179" y="5337"/>
                    <a:pt x="27144" y="4234"/>
                  </a:cubicBezTo>
                  <a:cubicBezTo>
                    <a:pt x="23705" y="3273"/>
                    <a:pt x="23579" y="0"/>
                    <a:pt x="21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77"/>
            <p:cNvSpPr/>
            <p:nvPr/>
          </p:nvSpPr>
          <p:spPr>
            <a:xfrm>
              <a:off x="3814675" y="4088925"/>
              <a:ext cx="406050" cy="481825"/>
            </a:xfrm>
            <a:custGeom>
              <a:rect b="b" l="l" r="r" t="t"/>
              <a:pathLst>
                <a:path extrusionOk="0" h="19273" w="16242">
                  <a:moveTo>
                    <a:pt x="5144" y="0"/>
                  </a:moveTo>
                  <a:cubicBezTo>
                    <a:pt x="5084" y="0"/>
                    <a:pt x="5024" y="1"/>
                    <a:pt x="4963" y="4"/>
                  </a:cubicBezTo>
                  <a:cubicBezTo>
                    <a:pt x="2282" y="104"/>
                    <a:pt x="1" y="2510"/>
                    <a:pt x="227" y="4214"/>
                  </a:cubicBezTo>
                  <a:cubicBezTo>
                    <a:pt x="502" y="6295"/>
                    <a:pt x="2883" y="10330"/>
                    <a:pt x="5114" y="11733"/>
                  </a:cubicBezTo>
                  <a:cubicBezTo>
                    <a:pt x="7274" y="13093"/>
                    <a:pt x="4991" y="19272"/>
                    <a:pt x="7123" y="19272"/>
                  </a:cubicBezTo>
                  <a:cubicBezTo>
                    <a:pt x="7192" y="19272"/>
                    <a:pt x="7266" y="19266"/>
                    <a:pt x="7344" y="19252"/>
                  </a:cubicBezTo>
                  <a:cubicBezTo>
                    <a:pt x="9851" y="18826"/>
                    <a:pt x="13034" y="15418"/>
                    <a:pt x="12482" y="13037"/>
                  </a:cubicBezTo>
                  <a:cubicBezTo>
                    <a:pt x="11931" y="10631"/>
                    <a:pt x="15139" y="7623"/>
                    <a:pt x="15690" y="7022"/>
                  </a:cubicBezTo>
                  <a:cubicBezTo>
                    <a:pt x="16242" y="6445"/>
                    <a:pt x="15966" y="4641"/>
                    <a:pt x="13886" y="3112"/>
                  </a:cubicBezTo>
                  <a:cubicBezTo>
                    <a:pt x="11780" y="1558"/>
                    <a:pt x="8598" y="1006"/>
                    <a:pt x="6768" y="305"/>
                  </a:cubicBezTo>
                  <a:cubicBezTo>
                    <a:pt x="6227" y="102"/>
                    <a:pt x="5685" y="0"/>
                    <a:pt x="5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77"/>
            <p:cNvSpPr/>
            <p:nvPr/>
          </p:nvSpPr>
          <p:spPr>
            <a:xfrm>
              <a:off x="3345375" y="3798900"/>
              <a:ext cx="1311450" cy="1356550"/>
            </a:xfrm>
            <a:custGeom>
              <a:rect b="b" l="l" r="r" t="t"/>
              <a:pathLst>
                <a:path extrusionOk="0" h="54262" w="52458">
                  <a:moveTo>
                    <a:pt x="39350" y="1"/>
                  </a:moveTo>
                  <a:lnTo>
                    <a:pt x="39350" y="1"/>
                  </a:lnTo>
                  <a:cubicBezTo>
                    <a:pt x="43610" y="5139"/>
                    <a:pt x="46167" y="11730"/>
                    <a:pt x="46167" y="18923"/>
                  </a:cubicBezTo>
                  <a:cubicBezTo>
                    <a:pt x="46167" y="35289"/>
                    <a:pt x="32883" y="48573"/>
                    <a:pt x="16517" y="48573"/>
                  </a:cubicBezTo>
                  <a:cubicBezTo>
                    <a:pt x="10402" y="48573"/>
                    <a:pt x="4713" y="46718"/>
                    <a:pt x="1" y="43535"/>
                  </a:cubicBezTo>
                  <a:lnTo>
                    <a:pt x="1" y="43535"/>
                  </a:lnTo>
                  <a:cubicBezTo>
                    <a:pt x="5440" y="50101"/>
                    <a:pt x="13635" y="54262"/>
                    <a:pt x="22808" y="54262"/>
                  </a:cubicBezTo>
                  <a:cubicBezTo>
                    <a:pt x="39199" y="54262"/>
                    <a:pt x="52457" y="41004"/>
                    <a:pt x="52457" y="24638"/>
                  </a:cubicBezTo>
                  <a:cubicBezTo>
                    <a:pt x="52457" y="14362"/>
                    <a:pt x="47244" y="5339"/>
                    <a:pt x="39350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3" name="Google Shape;3363;p77"/>
          <p:cNvSpPr/>
          <p:nvPr/>
        </p:nvSpPr>
        <p:spPr>
          <a:xfrm rot="-9888660">
            <a:off x="-1518922" y="-1670745"/>
            <a:ext cx="3765401" cy="4161177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4" name="Google Shape;3364;p77"/>
          <p:cNvGrpSpPr/>
          <p:nvPr/>
        </p:nvGrpSpPr>
        <p:grpSpPr>
          <a:xfrm rot="3204881">
            <a:off x="466980" y="4420212"/>
            <a:ext cx="229230" cy="183924"/>
            <a:chOff x="3483800" y="1530650"/>
            <a:chExt cx="1459674" cy="1397574"/>
          </a:xfrm>
        </p:grpSpPr>
        <p:sp>
          <p:nvSpPr>
            <p:cNvPr id="3365" name="Google Shape;3365;p77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77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77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77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77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77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77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7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7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4" name="Google Shape;3374;p77"/>
          <p:cNvGrpSpPr/>
          <p:nvPr/>
        </p:nvGrpSpPr>
        <p:grpSpPr>
          <a:xfrm rot="-2016257">
            <a:off x="288240" y="3163002"/>
            <a:ext cx="258192" cy="239776"/>
            <a:chOff x="3931664" y="3196564"/>
            <a:chExt cx="819834" cy="761359"/>
          </a:xfrm>
        </p:grpSpPr>
        <p:sp>
          <p:nvSpPr>
            <p:cNvPr id="3375" name="Google Shape;3375;p7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7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7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8" name="Google Shape;3378;p77"/>
          <p:cNvGrpSpPr/>
          <p:nvPr/>
        </p:nvGrpSpPr>
        <p:grpSpPr>
          <a:xfrm>
            <a:off x="431988" y="1892466"/>
            <a:ext cx="288008" cy="267466"/>
            <a:chOff x="3931664" y="3196564"/>
            <a:chExt cx="819834" cy="761359"/>
          </a:xfrm>
        </p:grpSpPr>
        <p:sp>
          <p:nvSpPr>
            <p:cNvPr id="3379" name="Google Shape;3379;p7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7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7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2" name="Google Shape;3382;p77"/>
          <p:cNvGrpSpPr/>
          <p:nvPr/>
        </p:nvGrpSpPr>
        <p:grpSpPr>
          <a:xfrm rot="-2016257">
            <a:off x="5475190" y="169002"/>
            <a:ext cx="258192" cy="239776"/>
            <a:chOff x="3931664" y="3196564"/>
            <a:chExt cx="819834" cy="761359"/>
          </a:xfrm>
        </p:grpSpPr>
        <p:sp>
          <p:nvSpPr>
            <p:cNvPr id="3383" name="Google Shape;3383;p7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7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7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6" name="Google Shape;3386;p77"/>
          <p:cNvGrpSpPr/>
          <p:nvPr/>
        </p:nvGrpSpPr>
        <p:grpSpPr>
          <a:xfrm rot="3204881">
            <a:off x="6748605" y="935912"/>
            <a:ext cx="229230" cy="183924"/>
            <a:chOff x="3483800" y="1530650"/>
            <a:chExt cx="1459674" cy="1397574"/>
          </a:xfrm>
        </p:grpSpPr>
        <p:sp>
          <p:nvSpPr>
            <p:cNvPr id="3387" name="Google Shape;3387;p77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77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77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77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77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77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77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7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7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96" name="Google Shape;3396;p77"/>
          <p:cNvGrpSpPr/>
          <p:nvPr/>
        </p:nvGrpSpPr>
        <p:grpSpPr>
          <a:xfrm rot="5983681">
            <a:off x="5765480" y="1066980"/>
            <a:ext cx="305186" cy="290029"/>
            <a:chOff x="3931664" y="3196564"/>
            <a:chExt cx="819834" cy="761359"/>
          </a:xfrm>
        </p:grpSpPr>
        <p:sp>
          <p:nvSpPr>
            <p:cNvPr id="3397" name="Google Shape;3397;p7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7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7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00" name="Google Shape;3400;p77"/>
          <p:cNvSpPr/>
          <p:nvPr/>
        </p:nvSpPr>
        <p:spPr>
          <a:xfrm>
            <a:off x="4310250" y="876302"/>
            <a:ext cx="6000697" cy="6631097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01" name="Google Shape;3401;p77"/>
          <p:cNvGrpSpPr/>
          <p:nvPr/>
        </p:nvGrpSpPr>
        <p:grpSpPr>
          <a:xfrm rot="1855">
            <a:off x="7475888" y="418266"/>
            <a:ext cx="781556" cy="781145"/>
            <a:chOff x="4134250" y="882850"/>
            <a:chExt cx="843375" cy="844025"/>
          </a:xfrm>
        </p:grpSpPr>
        <p:sp>
          <p:nvSpPr>
            <p:cNvPr id="3402" name="Google Shape;3402;p77"/>
            <p:cNvSpPr/>
            <p:nvPr/>
          </p:nvSpPr>
          <p:spPr>
            <a:xfrm>
              <a:off x="4134250" y="882850"/>
              <a:ext cx="843375" cy="844025"/>
            </a:xfrm>
            <a:custGeom>
              <a:rect b="b" l="l" r="r" t="t"/>
              <a:pathLst>
                <a:path extrusionOk="0" h="33761" w="33735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77"/>
            <p:cNvSpPr/>
            <p:nvPr/>
          </p:nvSpPr>
          <p:spPr>
            <a:xfrm>
              <a:off x="4752650" y="944875"/>
              <a:ext cx="224975" cy="670475"/>
            </a:xfrm>
            <a:custGeom>
              <a:rect b="b" l="l" r="r" t="t"/>
              <a:pathLst>
                <a:path extrusionOk="0" h="26819" w="8999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77"/>
            <p:cNvSpPr/>
            <p:nvPr/>
          </p:nvSpPr>
          <p:spPr>
            <a:xfrm>
              <a:off x="4350400" y="882850"/>
              <a:ext cx="397275" cy="844025"/>
            </a:xfrm>
            <a:custGeom>
              <a:rect b="b" l="l" r="r" t="t"/>
              <a:pathLst>
                <a:path extrusionOk="0" h="33761" w="15891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77"/>
            <p:cNvSpPr/>
            <p:nvPr/>
          </p:nvSpPr>
          <p:spPr>
            <a:xfrm>
              <a:off x="4483225" y="882850"/>
              <a:ext cx="139975" cy="844025"/>
            </a:xfrm>
            <a:custGeom>
              <a:rect b="b" l="l" r="r" t="t"/>
              <a:pathLst>
                <a:path extrusionOk="0" h="33761" w="5599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77"/>
            <p:cNvSpPr/>
            <p:nvPr/>
          </p:nvSpPr>
          <p:spPr>
            <a:xfrm>
              <a:off x="4270825" y="927350"/>
              <a:ext cx="706800" cy="799525"/>
            </a:xfrm>
            <a:custGeom>
              <a:rect b="b" l="l" r="r" t="t"/>
              <a:pathLst>
                <a:path extrusionOk="0" h="31981" w="28272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3407" name="Shape 3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8" name="Google Shape;3408;p78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09" name="Google Shape;3409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0" name="Google Shape;3410;p78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11" name="Google Shape;3411;p78"/>
          <p:cNvSpPr/>
          <p:nvPr/>
        </p:nvSpPr>
        <p:spPr>
          <a:xfrm rot="7284063">
            <a:off x="-1608916" y="2665095"/>
            <a:ext cx="2949182" cy="3259167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2" name="Google Shape;3412;p78"/>
          <p:cNvGrpSpPr/>
          <p:nvPr/>
        </p:nvGrpSpPr>
        <p:grpSpPr>
          <a:xfrm rot="3204101">
            <a:off x="8405188" y="4689994"/>
            <a:ext cx="197087" cy="158154"/>
            <a:chOff x="3483800" y="1530650"/>
            <a:chExt cx="1459674" cy="1397574"/>
          </a:xfrm>
        </p:grpSpPr>
        <p:sp>
          <p:nvSpPr>
            <p:cNvPr id="3413" name="Google Shape;3413;p78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78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78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78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78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78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78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7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7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22" name="Google Shape;3422;p78"/>
          <p:cNvGrpSpPr/>
          <p:nvPr/>
        </p:nvGrpSpPr>
        <p:grpSpPr>
          <a:xfrm>
            <a:off x="8716960" y="3747944"/>
            <a:ext cx="374992" cy="348246"/>
            <a:chOff x="3931664" y="3196564"/>
            <a:chExt cx="819834" cy="761359"/>
          </a:xfrm>
        </p:grpSpPr>
        <p:sp>
          <p:nvSpPr>
            <p:cNvPr id="3423" name="Google Shape;3423;p78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78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78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26" name="Google Shape;3426;p78"/>
          <p:cNvGrpSpPr/>
          <p:nvPr/>
        </p:nvGrpSpPr>
        <p:grpSpPr>
          <a:xfrm rot="3203653">
            <a:off x="8538041" y="1607001"/>
            <a:ext cx="297660" cy="239057"/>
            <a:chOff x="3483800" y="1530650"/>
            <a:chExt cx="1459674" cy="1397574"/>
          </a:xfrm>
        </p:grpSpPr>
        <p:sp>
          <p:nvSpPr>
            <p:cNvPr id="3427" name="Google Shape;3427;p78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78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78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78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78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78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78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7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7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36" name="Google Shape;3436;p78"/>
          <p:cNvGrpSpPr/>
          <p:nvPr/>
        </p:nvGrpSpPr>
        <p:grpSpPr>
          <a:xfrm>
            <a:off x="167635" y="707019"/>
            <a:ext cx="374992" cy="348246"/>
            <a:chOff x="3931664" y="3196564"/>
            <a:chExt cx="819834" cy="761359"/>
          </a:xfrm>
        </p:grpSpPr>
        <p:sp>
          <p:nvSpPr>
            <p:cNvPr id="3437" name="Google Shape;3437;p78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78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78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40" name="Google Shape;3440;p78"/>
          <p:cNvGrpSpPr/>
          <p:nvPr/>
        </p:nvGrpSpPr>
        <p:grpSpPr>
          <a:xfrm rot="3205120">
            <a:off x="435170" y="1966795"/>
            <a:ext cx="208678" cy="167461"/>
            <a:chOff x="3483800" y="1530650"/>
            <a:chExt cx="1459674" cy="1397574"/>
          </a:xfrm>
        </p:grpSpPr>
        <p:sp>
          <p:nvSpPr>
            <p:cNvPr id="3441" name="Google Shape;3441;p78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78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78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78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78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78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78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7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7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79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52" name="Google Shape;3452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3" name="Google Shape;3453;p79"/>
          <p:cNvSpPr txBox="1"/>
          <p:nvPr>
            <p:ph hasCustomPrompt="1" type="title"/>
          </p:nvPr>
        </p:nvSpPr>
        <p:spPr>
          <a:xfrm>
            <a:off x="1738200" y="1789200"/>
            <a:ext cx="5667300" cy="111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54" name="Google Shape;3454;p79"/>
          <p:cNvSpPr txBox="1"/>
          <p:nvPr>
            <p:ph idx="1" type="subTitle"/>
          </p:nvPr>
        </p:nvSpPr>
        <p:spPr>
          <a:xfrm>
            <a:off x="1738350" y="2907300"/>
            <a:ext cx="5667300" cy="447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55" name="Google Shape;3455;p79"/>
          <p:cNvSpPr/>
          <p:nvPr/>
        </p:nvSpPr>
        <p:spPr>
          <a:xfrm rot="10800000">
            <a:off x="-954470" y="-803671"/>
            <a:ext cx="5088319" cy="6303847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6" name="Google Shape;3456;p79"/>
          <p:cNvSpPr/>
          <p:nvPr/>
        </p:nvSpPr>
        <p:spPr>
          <a:xfrm>
            <a:off x="5860951" y="1293898"/>
            <a:ext cx="4776432" cy="5278477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57" name="Google Shape;3457;p79"/>
          <p:cNvGrpSpPr/>
          <p:nvPr/>
        </p:nvGrpSpPr>
        <p:grpSpPr>
          <a:xfrm>
            <a:off x="6887075" y="3970549"/>
            <a:ext cx="367254" cy="351630"/>
            <a:chOff x="3483800" y="1530650"/>
            <a:chExt cx="1459674" cy="1397574"/>
          </a:xfrm>
        </p:grpSpPr>
        <p:sp>
          <p:nvSpPr>
            <p:cNvPr id="3458" name="Google Shape;3458;p79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79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79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79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79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79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79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7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7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67" name="Google Shape;3467;p79"/>
          <p:cNvGrpSpPr/>
          <p:nvPr/>
        </p:nvGrpSpPr>
        <p:grpSpPr>
          <a:xfrm rot="-3461964">
            <a:off x="1425952" y="1279122"/>
            <a:ext cx="242869" cy="218617"/>
            <a:chOff x="3931664" y="3196564"/>
            <a:chExt cx="819834" cy="761359"/>
          </a:xfrm>
        </p:grpSpPr>
        <p:sp>
          <p:nvSpPr>
            <p:cNvPr id="3468" name="Google Shape;3468;p79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79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79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71" name="Google Shape;3471;p79"/>
          <p:cNvGrpSpPr/>
          <p:nvPr/>
        </p:nvGrpSpPr>
        <p:grpSpPr>
          <a:xfrm rot="-5681754">
            <a:off x="7480828" y="255078"/>
            <a:ext cx="184261" cy="165900"/>
            <a:chOff x="3931664" y="3196564"/>
            <a:chExt cx="819834" cy="761359"/>
          </a:xfrm>
        </p:grpSpPr>
        <p:sp>
          <p:nvSpPr>
            <p:cNvPr id="3472" name="Google Shape;3472;p79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79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79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75" name="Google Shape;3475;p79"/>
          <p:cNvGrpSpPr/>
          <p:nvPr/>
        </p:nvGrpSpPr>
        <p:grpSpPr>
          <a:xfrm rot="3093417">
            <a:off x="557651" y="2840748"/>
            <a:ext cx="235009" cy="225010"/>
            <a:chOff x="3483800" y="1530650"/>
            <a:chExt cx="1459674" cy="1397574"/>
          </a:xfrm>
        </p:grpSpPr>
        <p:sp>
          <p:nvSpPr>
            <p:cNvPr id="3476" name="Google Shape;3476;p79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79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79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79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79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79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79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7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7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85" name="Google Shape;3485;p79"/>
          <p:cNvGrpSpPr/>
          <p:nvPr/>
        </p:nvGrpSpPr>
        <p:grpSpPr>
          <a:xfrm rot="-421626">
            <a:off x="5835769" y="455383"/>
            <a:ext cx="349591" cy="334718"/>
            <a:chOff x="3483800" y="1530650"/>
            <a:chExt cx="1459674" cy="1397574"/>
          </a:xfrm>
        </p:grpSpPr>
        <p:sp>
          <p:nvSpPr>
            <p:cNvPr id="3486" name="Google Shape;3486;p79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79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79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79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79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79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79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7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7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95" name="Google Shape;3495;p79"/>
          <p:cNvGrpSpPr/>
          <p:nvPr/>
        </p:nvGrpSpPr>
        <p:grpSpPr>
          <a:xfrm rot="-3461807">
            <a:off x="3312132" y="249026"/>
            <a:ext cx="326001" cy="293428"/>
            <a:chOff x="3931664" y="3196564"/>
            <a:chExt cx="819834" cy="761359"/>
          </a:xfrm>
        </p:grpSpPr>
        <p:sp>
          <p:nvSpPr>
            <p:cNvPr id="3496" name="Google Shape;3496;p79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79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79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99" name="Google Shape;3499;p79"/>
          <p:cNvGrpSpPr/>
          <p:nvPr/>
        </p:nvGrpSpPr>
        <p:grpSpPr>
          <a:xfrm rot="-5681754">
            <a:off x="4905266" y="4520553"/>
            <a:ext cx="184261" cy="165900"/>
            <a:chOff x="3931664" y="3196564"/>
            <a:chExt cx="819834" cy="761359"/>
          </a:xfrm>
        </p:grpSpPr>
        <p:sp>
          <p:nvSpPr>
            <p:cNvPr id="3500" name="Google Shape;3500;p79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79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79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03" name="Google Shape;3503;p79"/>
          <p:cNvGrpSpPr/>
          <p:nvPr/>
        </p:nvGrpSpPr>
        <p:grpSpPr>
          <a:xfrm rot="-1799949">
            <a:off x="-352113" y="3255243"/>
            <a:ext cx="2570135" cy="3098127"/>
            <a:chOff x="2705025" y="356575"/>
            <a:chExt cx="1582750" cy="1907900"/>
          </a:xfrm>
        </p:grpSpPr>
        <p:sp>
          <p:nvSpPr>
            <p:cNvPr id="3504" name="Google Shape;3504;p79"/>
            <p:cNvSpPr/>
            <p:nvPr/>
          </p:nvSpPr>
          <p:spPr>
            <a:xfrm>
              <a:off x="3026450" y="831475"/>
              <a:ext cx="944275" cy="944900"/>
            </a:xfrm>
            <a:custGeom>
              <a:rect b="b" l="l" r="r" t="t"/>
              <a:pathLst>
                <a:path extrusionOk="0" h="37796" w="37771">
                  <a:moveTo>
                    <a:pt x="18873" y="0"/>
                  </a:moveTo>
                  <a:cubicBezTo>
                    <a:pt x="8447" y="0"/>
                    <a:pt x="1" y="8472"/>
                    <a:pt x="1" y="18898"/>
                  </a:cubicBezTo>
                  <a:cubicBezTo>
                    <a:pt x="1" y="29324"/>
                    <a:pt x="8447" y="37795"/>
                    <a:pt x="18873" y="37795"/>
                  </a:cubicBezTo>
                  <a:cubicBezTo>
                    <a:pt x="29324" y="37795"/>
                    <a:pt x="37771" y="29324"/>
                    <a:pt x="37771" y="18898"/>
                  </a:cubicBezTo>
                  <a:cubicBezTo>
                    <a:pt x="37771" y="8472"/>
                    <a:pt x="29324" y="0"/>
                    <a:pt x="188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79"/>
            <p:cNvSpPr/>
            <p:nvPr/>
          </p:nvSpPr>
          <p:spPr>
            <a:xfrm>
              <a:off x="3400525" y="1528850"/>
              <a:ext cx="513175" cy="247525"/>
            </a:xfrm>
            <a:custGeom>
              <a:rect b="b" l="l" r="r" t="t"/>
              <a:pathLst>
                <a:path extrusionOk="0" h="9901" w="20527">
                  <a:moveTo>
                    <a:pt x="20527" y="0"/>
                  </a:moveTo>
                  <a:lnTo>
                    <a:pt x="20527" y="0"/>
                  </a:lnTo>
                  <a:cubicBezTo>
                    <a:pt x="18096" y="852"/>
                    <a:pt x="14737" y="3835"/>
                    <a:pt x="11655" y="5188"/>
                  </a:cubicBezTo>
                  <a:cubicBezTo>
                    <a:pt x="7118" y="7118"/>
                    <a:pt x="3584" y="7594"/>
                    <a:pt x="477" y="9223"/>
                  </a:cubicBezTo>
                  <a:cubicBezTo>
                    <a:pt x="326" y="9299"/>
                    <a:pt x="176" y="9399"/>
                    <a:pt x="0" y="9474"/>
                  </a:cubicBezTo>
                  <a:cubicBezTo>
                    <a:pt x="1279" y="9750"/>
                    <a:pt x="2582" y="9900"/>
                    <a:pt x="3910" y="9900"/>
                  </a:cubicBezTo>
                  <a:cubicBezTo>
                    <a:pt x="11103" y="9900"/>
                    <a:pt x="17344" y="5890"/>
                    <a:pt x="20527" y="0"/>
                  </a:cubicBezTo>
                  <a:close/>
                </a:path>
              </a:pathLst>
            </a:custGeom>
            <a:solidFill>
              <a:srgbClr val="FFEB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79"/>
            <p:cNvSpPr/>
            <p:nvPr/>
          </p:nvSpPr>
          <p:spPr>
            <a:xfrm>
              <a:off x="3026450" y="983100"/>
              <a:ext cx="943650" cy="723725"/>
            </a:xfrm>
            <a:custGeom>
              <a:rect b="b" l="l" r="r" t="t"/>
              <a:pathLst>
                <a:path extrusionOk="0" h="28949" w="37746">
                  <a:moveTo>
                    <a:pt x="32708" y="1"/>
                  </a:moveTo>
                  <a:cubicBezTo>
                    <a:pt x="31054" y="1655"/>
                    <a:pt x="29149" y="3785"/>
                    <a:pt x="27219" y="4687"/>
                  </a:cubicBezTo>
                  <a:cubicBezTo>
                    <a:pt x="23786" y="6266"/>
                    <a:pt x="19525" y="8923"/>
                    <a:pt x="14588" y="11229"/>
                  </a:cubicBezTo>
                  <a:cubicBezTo>
                    <a:pt x="12669" y="12134"/>
                    <a:pt x="10181" y="12376"/>
                    <a:pt x="7656" y="12376"/>
                  </a:cubicBezTo>
                  <a:cubicBezTo>
                    <a:pt x="4935" y="12376"/>
                    <a:pt x="2171" y="12095"/>
                    <a:pt x="26" y="12056"/>
                  </a:cubicBezTo>
                  <a:cubicBezTo>
                    <a:pt x="26" y="12306"/>
                    <a:pt x="1" y="12582"/>
                    <a:pt x="1" y="12833"/>
                  </a:cubicBezTo>
                  <a:cubicBezTo>
                    <a:pt x="1" y="19650"/>
                    <a:pt x="3635" y="25640"/>
                    <a:pt x="9074" y="28948"/>
                  </a:cubicBezTo>
                  <a:cubicBezTo>
                    <a:pt x="14613" y="26367"/>
                    <a:pt x="23334" y="20803"/>
                    <a:pt x="30101" y="16718"/>
                  </a:cubicBezTo>
                  <a:cubicBezTo>
                    <a:pt x="33736" y="14537"/>
                    <a:pt x="36116" y="13209"/>
                    <a:pt x="37746" y="12081"/>
                  </a:cubicBezTo>
                  <a:cubicBezTo>
                    <a:pt x="37545" y="7419"/>
                    <a:pt x="35690" y="3209"/>
                    <a:pt x="327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79"/>
            <p:cNvSpPr/>
            <p:nvPr/>
          </p:nvSpPr>
          <p:spPr>
            <a:xfrm>
              <a:off x="3064675" y="831475"/>
              <a:ext cx="689250" cy="285125"/>
            </a:xfrm>
            <a:custGeom>
              <a:rect b="b" l="l" r="r" t="t"/>
              <a:pathLst>
                <a:path extrusionOk="0" h="11405" w="27570">
                  <a:moveTo>
                    <a:pt x="17344" y="0"/>
                  </a:moveTo>
                  <a:cubicBezTo>
                    <a:pt x="9575" y="0"/>
                    <a:pt x="2908" y="4712"/>
                    <a:pt x="1" y="11404"/>
                  </a:cubicBezTo>
                  <a:lnTo>
                    <a:pt x="1" y="11404"/>
                  </a:lnTo>
                  <a:cubicBezTo>
                    <a:pt x="4412" y="10677"/>
                    <a:pt x="13234" y="9524"/>
                    <a:pt x="17269" y="7895"/>
                  </a:cubicBezTo>
                  <a:cubicBezTo>
                    <a:pt x="21079" y="6366"/>
                    <a:pt x="25590" y="4913"/>
                    <a:pt x="27570" y="3033"/>
                  </a:cubicBezTo>
                  <a:cubicBezTo>
                    <a:pt x="24612" y="1128"/>
                    <a:pt x="21129" y="0"/>
                    <a:pt x="17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79"/>
            <p:cNvSpPr/>
            <p:nvPr/>
          </p:nvSpPr>
          <p:spPr>
            <a:xfrm>
              <a:off x="3569700" y="1218075"/>
              <a:ext cx="401025" cy="384750"/>
            </a:xfrm>
            <a:custGeom>
              <a:rect b="b" l="l" r="r" t="t"/>
              <a:pathLst>
                <a:path extrusionOk="0" h="15390" w="16041">
                  <a:moveTo>
                    <a:pt x="15715" y="0"/>
                  </a:moveTo>
                  <a:cubicBezTo>
                    <a:pt x="11379" y="4211"/>
                    <a:pt x="0" y="15314"/>
                    <a:pt x="351" y="15389"/>
                  </a:cubicBezTo>
                  <a:cubicBezTo>
                    <a:pt x="354" y="15389"/>
                    <a:pt x="357" y="15390"/>
                    <a:pt x="361" y="15390"/>
                  </a:cubicBezTo>
                  <a:cubicBezTo>
                    <a:pt x="847" y="15390"/>
                    <a:pt x="10316" y="10530"/>
                    <a:pt x="15539" y="7694"/>
                  </a:cubicBezTo>
                  <a:cubicBezTo>
                    <a:pt x="15865" y="6316"/>
                    <a:pt x="16041" y="4887"/>
                    <a:pt x="16041" y="3434"/>
                  </a:cubicBezTo>
                  <a:cubicBezTo>
                    <a:pt x="16041" y="2256"/>
                    <a:pt x="15915" y="1103"/>
                    <a:pt x="15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79"/>
            <p:cNvSpPr/>
            <p:nvPr/>
          </p:nvSpPr>
          <p:spPr>
            <a:xfrm>
              <a:off x="3061550" y="1302325"/>
              <a:ext cx="609675" cy="324925"/>
            </a:xfrm>
            <a:custGeom>
              <a:rect b="b" l="l" r="r" t="t"/>
              <a:pathLst>
                <a:path extrusionOk="0" h="12997" w="24387">
                  <a:moveTo>
                    <a:pt x="23527" y="0"/>
                  </a:moveTo>
                  <a:cubicBezTo>
                    <a:pt x="21221" y="0"/>
                    <a:pt x="5066" y="5931"/>
                    <a:pt x="0" y="7257"/>
                  </a:cubicBezTo>
                  <a:cubicBezTo>
                    <a:pt x="903" y="9387"/>
                    <a:pt x="2181" y="11342"/>
                    <a:pt x="3735" y="12996"/>
                  </a:cubicBezTo>
                  <a:cubicBezTo>
                    <a:pt x="9650" y="10289"/>
                    <a:pt x="24387" y="791"/>
                    <a:pt x="23785" y="64"/>
                  </a:cubicBezTo>
                  <a:cubicBezTo>
                    <a:pt x="23750" y="21"/>
                    <a:pt x="23663" y="0"/>
                    <a:pt x="23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79"/>
            <p:cNvSpPr/>
            <p:nvPr/>
          </p:nvSpPr>
          <p:spPr>
            <a:xfrm>
              <a:off x="3612300" y="1022575"/>
              <a:ext cx="303300" cy="202100"/>
            </a:xfrm>
            <a:custGeom>
              <a:rect b="b" l="l" r="r" t="t"/>
              <a:pathLst>
                <a:path extrusionOk="0" h="8084" w="12132">
                  <a:moveTo>
                    <a:pt x="10602" y="1"/>
                  </a:moveTo>
                  <a:cubicBezTo>
                    <a:pt x="7695" y="2131"/>
                    <a:pt x="1" y="7770"/>
                    <a:pt x="76" y="8071"/>
                  </a:cubicBezTo>
                  <a:cubicBezTo>
                    <a:pt x="78" y="8080"/>
                    <a:pt x="89" y="8084"/>
                    <a:pt x="108" y="8084"/>
                  </a:cubicBezTo>
                  <a:cubicBezTo>
                    <a:pt x="684" y="8084"/>
                    <a:pt x="8758" y="4106"/>
                    <a:pt x="12131" y="2432"/>
                  </a:cubicBezTo>
                  <a:cubicBezTo>
                    <a:pt x="11680" y="1580"/>
                    <a:pt x="11179" y="778"/>
                    <a:pt x="106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79"/>
            <p:cNvSpPr/>
            <p:nvPr/>
          </p:nvSpPr>
          <p:spPr>
            <a:xfrm>
              <a:off x="3032100" y="1148400"/>
              <a:ext cx="332725" cy="85975"/>
            </a:xfrm>
            <a:custGeom>
              <a:rect b="b" l="l" r="r" t="t"/>
              <a:pathLst>
                <a:path extrusionOk="0" h="3439" w="13309">
                  <a:moveTo>
                    <a:pt x="11892" y="1"/>
                  </a:moveTo>
                  <a:cubicBezTo>
                    <a:pt x="9582" y="1"/>
                    <a:pt x="3681" y="630"/>
                    <a:pt x="527" y="958"/>
                  </a:cubicBezTo>
                  <a:cubicBezTo>
                    <a:pt x="301" y="1760"/>
                    <a:pt x="126" y="2587"/>
                    <a:pt x="1" y="3439"/>
                  </a:cubicBezTo>
                  <a:cubicBezTo>
                    <a:pt x="4136" y="2662"/>
                    <a:pt x="13309" y="532"/>
                    <a:pt x="12833" y="105"/>
                  </a:cubicBezTo>
                  <a:cubicBezTo>
                    <a:pt x="12746" y="32"/>
                    <a:pt x="12409" y="1"/>
                    <a:pt x="11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79"/>
            <p:cNvSpPr/>
            <p:nvPr/>
          </p:nvSpPr>
          <p:spPr>
            <a:xfrm>
              <a:off x="3175575" y="831475"/>
              <a:ext cx="392900" cy="131850"/>
            </a:xfrm>
            <a:custGeom>
              <a:rect b="b" l="l" r="r" t="t"/>
              <a:pathLst>
                <a:path extrusionOk="0" h="5274" w="15716">
                  <a:moveTo>
                    <a:pt x="12908" y="0"/>
                  </a:moveTo>
                  <a:cubicBezTo>
                    <a:pt x="7921" y="0"/>
                    <a:pt x="3384" y="1955"/>
                    <a:pt x="1" y="5138"/>
                  </a:cubicBezTo>
                  <a:cubicBezTo>
                    <a:pt x="486" y="5225"/>
                    <a:pt x="1032" y="5274"/>
                    <a:pt x="1587" y="5274"/>
                  </a:cubicBezTo>
                  <a:cubicBezTo>
                    <a:pt x="2320" y="5274"/>
                    <a:pt x="3068" y="5188"/>
                    <a:pt x="3710" y="4988"/>
                  </a:cubicBezTo>
                  <a:cubicBezTo>
                    <a:pt x="5590" y="4412"/>
                    <a:pt x="12933" y="1855"/>
                    <a:pt x="15715" y="226"/>
                  </a:cubicBezTo>
                  <a:cubicBezTo>
                    <a:pt x="14813" y="101"/>
                    <a:pt x="13886" y="0"/>
                    <a:pt x="129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79"/>
            <p:cNvSpPr/>
            <p:nvPr/>
          </p:nvSpPr>
          <p:spPr>
            <a:xfrm>
              <a:off x="3198775" y="872200"/>
              <a:ext cx="771950" cy="904175"/>
            </a:xfrm>
            <a:custGeom>
              <a:rect b="b" l="l" r="r" t="t"/>
              <a:pathLst>
                <a:path extrusionOk="0" h="36167" w="30878">
                  <a:moveTo>
                    <a:pt x="19624" y="1"/>
                  </a:moveTo>
                  <a:lnTo>
                    <a:pt x="19624" y="1"/>
                  </a:lnTo>
                  <a:cubicBezTo>
                    <a:pt x="23835" y="3459"/>
                    <a:pt x="26542" y="8722"/>
                    <a:pt x="26542" y="14612"/>
                  </a:cubicBezTo>
                  <a:cubicBezTo>
                    <a:pt x="26542" y="25038"/>
                    <a:pt x="18071" y="33484"/>
                    <a:pt x="7644" y="33484"/>
                  </a:cubicBezTo>
                  <a:cubicBezTo>
                    <a:pt x="4938" y="33484"/>
                    <a:pt x="2356" y="32908"/>
                    <a:pt x="0" y="31880"/>
                  </a:cubicBezTo>
                  <a:lnTo>
                    <a:pt x="0" y="31880"/>
                  </a:lnTo>
                  <a:cubicBezTo>
                    <a:pt x="3258" y="34537"/>
                    <a:pt x="7444" y="36166"/>
                    <a:pt x="11980" y="36166"/>
                  </a:cubicBezTo>
                  <a:cubicBezTo>
                    <a:pt x="22431" y="36166"/>
                    <a:pt x="30878" y="27695"/>
                    <a:pt x="30878" y="17269"/>
                  </a:cubicBezTo>
                  <a:cubicBezTo>
                    <a:pt x="30878" y="9549"/>
                    <a:pt x="26241" y="2933"/>
                    <a:pt x="19624" y="1"/>
                  </a:cubicBezTo>
                  <a:close/>
                </a:path>
              </a:pathLst>
            </a:custGeom>
            <a:solidFill>
              <a:srgbClr val="FFE599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79"/>
            <p:cNvSpPr/>
            <p:nvPr/>
          </p:nvSpPr>
          <p:spPr>
            <a:xfrm>
              <a:off x="2705025" y="356575"/>
              <a:ext cx="1582750" cy="1907900"/>
            </a:xfrm>
            <a:custGeom>
              <a:rect b="b" l="l" r="r" t="t"/>
              <a:pathLst>
                <a:path extrusionOk="0" h="76316" w="63310">
                  <a:moveTo>
                    <a:pt x="3166" y="0"/>
                  </a:moveTo>
                  <a:cubicBezTo>
                    <a:pt x="2929" y="0"/>
                    <a:pt x="2734" y="57"/>
                    <a:pt x="2582" y="174"/>
                  </a:cubicBezTo>
                  <a:cubicBezTo>
                    <a:pt x="1" y="2179"/>
                    <a:pt x="11028" y="20801"/>
                    <a:pt x="27269" y="41779"/>
                  </a:cubicBezTo>
                  <a:cubicBezTo>
                    <a:pt x="42531" y="61522"/>
                    <a:pt x="56927" y="76315"/>
                    <a:pt x="60741" y="76315"/>
                  </a:cubicBezTo>
                  <a:cubicBezTo>
                    <a:pt x="60979" y="76315"/>
                    <a:pt x="61176" y="76258"/>
                    <a:pt x="61329" y="76140"/>
                  </a:cubicBezTo>
                  <a:cubicBezTo>
                    <a:pt x="63309" y="74611"/>
                    <a:pt x="57319" y="63358"/>
                    <a:pt x="47144" y="48796"/>
                  </a:cubicBezTo>
                  <a:cubicBezTo>
                    <a:pt x="46818" y="49272"/>
                    <a:pt x="46467" y="49749"/>
                    <a:pt x="46066" y="50175"/>
                  </a:cubicBezTo>
                  <a:cubicBezTo>
                    <a:pt x="54187" y="61603"/>
                    <a:pt x="59149" y="69949"/>
                    <a:pt x="58046" y="70801"/>
                  </a:cubicBezTo>
                  <a:cubicBezTo>
                    <a:pt x="57985" y="70848"/>
                    <a:pt x="57907" y="70871"/>
                    <a:pt x="57811" y="70871"/>
                  </a:cubicBezTo>
                  <a:cubicBezTo>
                    <a:pt x="55506" y="70871"/>
                    <a:pt x="43274" y="57418"/>
                    <a:pt x="29725" y="39874"/>
                  </a:cubicBezTo>
                  <a:cubicBezTo>
                    <a:pt x="15590" y="21628"/>
                    <a:pt x="5389" y="5864"/>
                    <a:pt x="6918" y="4686"/>
                  </a:cubicBezTo>
                  <a:cubicBezTo>
                    <a:pt x="6978" y="4639"/>
                    <a:pt x="7056" y="4617"/>
                    <a:pt x="7151" y="4617"/>
                  </a:cubicBezTo>
                  <a:cubicBezTo>
                    <a:pt x="8746" y="4617"/>
                    <a:pt x="15128" y="11107"/>
                    <a:pt x="23409" y="20926"/>
                  </a:cubicBezTo>
                  <a:cubicBezTo>
                    <a:pt x="23936" y="20676"/>
                    <a:pt x="24487" y="20450"/>
                    <a:pt x="25039" y="20250"/>
                  </a:cubicBezTo>
                  <a:cubicBezTo>
                    <a:pt x="14567" y="8068"/>
                    <a:pt x="5972" y="0"/>
                    <a:pt x="3166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15" name="Google Shape;3515;p79"/>
          <p:cNvGrpSpPr/>
          <p:nvPr/>
        </p:nvGrpSpPr>
        <p:grpSpPr>
          <a:xfrm>
            <a:off x="8317557" y="-49211"/>
            <a:ext cx="1198006" cy="1198006"/>
            <a:chOff x="2751400" y="2498775"/>
            <a:chExt cx="652900" cy="652900"/>
          </a:xfrm>
        </p:grpSpPr>
        <p:sp>
          <p:nvSpPr>
            <p:cNvPr id="3516" name="Google Shape;3516;p79"/>
            <p:cNvSpPr/>
            <p:nvPr/>
          </p:nvSpPr>
          <p:spPr>
            <a:xfrm>
              <a:off x="2751400" y="2498775"/>
              <a:ext cx="652900" cy="652900"/>
            </a:xfrm>
            <a:custGeom>
              <a:rect b="b" l="l" r="r" t="t"/>
              <a:pathLst>
                <a:path extrusionOk="0" h="26116" w="26116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79"/>
            <p:cNvSpPr/>
            <p:nvPr/>
          </p:nvSpPr>
          <p:spPr>
            <a:xfrm>
              <a:off x="2758925" y="2889025"/>
              <a:ext cx="637875" cy="187500"/>
            </a:xfrm>
            <a:custGeom>
              <a:rect b="b" l="l" r="r" t="t"/>
              <a:pathLst>
                <a:path extrusionOk="0" h="7500" w="25515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79"/>
            <p:cNvSpPr/>
            <p:nvPr/>
          </p:nvSpPr>
          <p:spPr>
            <a:xfrm>
              <a:off x="2761425" y="2606275"/>
              <a:ext cx="637250" cy="224850"/>
            </a:xfrm>
            <a:custGeom>
              <a:rect b="b" l="l" r="r" t="t"/>
              <a:pathLst>
                <a:path extrusionOk="0" h="8994" w="2549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79"/>
            <p:cNvSpPr/>
            <p:nvPr/>
          </p:nvSpPr>
          <p:spPr>
            <a:xfrm>
              <a:off x="2907425" y="2498775"/>
              <a:ext cx="319575" cy="93675"/>
            </a:xfrm>
            <a:custGeom>
              <a:rect b="b" l="l" r="r" t="t"/>
              <a:pathLst>
                <a:path extrusionOk="0" h="3747" w="12783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79"/>
            <p:cNvSpPr/>
            <p:nvPr/>
          </p:nvSpPr>
          <p:spPr>
            <a:xfrm>
              <a:off x="2754525" y="2694275"/>
              <a:ext cx="632875" cy="116125"/>
            </a:xfrm>
            <a:custGeom>
              <a:rect b="b" l="l" r="r" t="t"/>
              <a:pathLst>
                <a:path extrusionOk="0" h="4645" w="25315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79"/>
            <p:cNvSpPr/>
            <p:nvPr/>
          </p:nvSpPr>
          <p:spPr>
            <a:xfrm>
              <a:off x="2752025" y="2829175"/>
              <a:ext cx="619075" cy="167125"/>
            </a:xfrm>
            <a:custGeom>
              <a:rect b="b" l="l" r="r" t="t"/>
              <a:pathLst>
                <a:path extrusionOk="0" h="6685" w="24763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79"/>
            <p:cNvSpPr/>
            <p:nvPr/>
          </p:nvSpPr>
          <p:spPr>
            <a:xfrm>
              <a:off x="2817825" y="2553600"/>
              <a:ext cx="483100" cy="74275"/>
            </a:xfrm>
            <a:custGeom>
              <a:rect b="b" l="l" r="r" t="t"/>
              <a:pathLst>
                <a:path extrusionOk="0" h="2971" w="19324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79"/>
            <p:cNvSpPr/>
            <p:nvPr/>
          </p:nvSpPr>
          <p:spPr>
            <a:xfrm>
              <a:off x="2823450" y="2981950"/>
              <a:ext cx="492500" cy="130900"/>
            </a:xfrm>
            <a:custGeom>
              <a:rect b="b" l="l" r="r" t="t"/>
              <a:pathLst>
                <a:path extrusionOk="0" h="5236" w="1970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79"/>
            <p:cNvSpPr/>
            <p:nvPr/>
          </p:nvSpPr>
          <p:spPr>
            <a:xfrm>
              <a:off x="2842250" y="2542625"/>
              <a:ext cx="562050" cy="609050"/>
            </a:xfrm>
            <a:custGeom>
              <a:rect b="b" l="l" r="r" t="t"/>
              <a:pathLst>
                <a:path extrusionOk="0" h="24362" w="22482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25" name="Google Shape;3525;p79"/>
          <p:cNvGrpSpPr/>
          <p:nvPr/>
        </p:nvGrpSpPr>
        <p:grpSpPr>
          <a:xfrm>
            <a:off x="7955883" y="618584"/>
            <a:ext cx="799095" cy="799095"/>
            <a:chOff x="1565300" y="733100"/>
            <a:chExt cx="1143525" cy="1143525"/>
          </a:xfrm>
        </p:grpSpPr>
        <p:sp>
          <p:nvSpPr>
            <p:cNvPr id="3526" name="Google Shape;3526;p79"/>
            <p:cNvSpPr/>
            <p:nvPr/>
          </p:nvSpPr>
          <p:spPr>
            <a:xfrm>
              <a:off x="1565300" y="733100"/>
              <a:ext cx="1143525" cy="1143525"/>
            </a:xfrm>
            <a:custGeom>
              <a:rect b="b" l="l" r="r" t="t"/>
              <a:pathLst>
                <a:path extrusionOk="0" h="45741" w="45741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79"/>
            <p:cNvSpPr/>
            <p:nvPr/>
          </p:nvSpPr>
          <p:spPr>
            <a:xfrm>
              <a:off x="1565300" y="906675"/>
              <a:ext cx="1143525" cy="708025"/>
            </a:xfrm>
            <a:custGeom>
              <a:rect b="b" l="l" r="r" t="t"/>
              <a:pathLst>
                <a:path extrusionOk="0" h="28321" w="45741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79"/>
            <p:cNvSpPr/>
            <p:nvPr/>
          </p:nvSpPr>
          <p:spPr>
            <a:xfrm>
              <a:off x="1666800" y="1616175"/>
              <a:ext cx="896650" cy="260450"/>
            </a:xfrm>
            <a:custGeom>
              <a:rect b="b" l="l" r="r" t="t"/>
              <a:pathLst>
                <a:path extrusionOk="0" h="10418" w="35866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79"/>
            <p:cNvSpPr/>
            <p:nvPr/>
          </p:nvSpPr>
          <p:spPr>
            <a:xfrm>
              <a:off x="1790250" y="733100"/>
              <a:ext cx="664800" cy="158550"/>
            </a:xfrm>
            <a:custGeom>
              <a:rect b="b" l="l" r="r" t="t"/>
              <a:pathLst>
                <a:path extrusionOk="0" h="6342" w="26592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79"/>
            <p:cNvSpPr/>
            <p:nvPr/>
          </p:nvSpPr>
          <p:spPr>
            <a:xfrm>
              <a:off x="1575325" y="1062675"/>
              <a:ext cx="1133500" cy="371550"/>
            </a:xfrm>
            <a:custGeom>
              <a:rect b="b" l="l" r="r" t="t"/>
              <a:pathLst>
                <a:path extrusionOk="0" h="14862" w="4534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79"/>
            <p:cNvSpPr/>
            <p:nvPr/>
          </p:nvSpPr>
          <p:spPr>
            <a:xfrm>
              <a:off x="1569675" y="1373450"/>
              <a:ext cx="1104675" cy="161625"/>
            </a:xfrm>
            <a:custGeom>
              <a:rect b="b" l="l" r="r" t="t"/>
              <a:pathLst>
                <a:path extrusionOk="0" h="6465" w="44187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79"/>
            <p:cNvSpPr/>
            <p:nvPr/>
          </p:nvSpPr>
          <p:spPr>
            <a:xfrm>
              <a:off x="1731975" y="809550"/>
              <a:ext cx="976850" cy="1067075"/>
            </a:xfrm>
            <a:custGeom>
              <a:rect b="b" l="l" r="r" t="t"/>
              <a:pathLst>
                <a:path extrusionOk="0" h="42683" w="39074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33" name="Shape 35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</p:bgPr>
    </p:bg>
    <p:spTree>
      <p:nvGrpSpPr>
        <p:cNvPr id="3534" name="Shape 3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5" name="Google Shape;3535;p81"/>
          <p:cNvSpPr/>
          <p:nvPr/>
        </p:nvSpPr>
        <p:spPr>
          <a:xfrm rot="-9370905">
            <a:off x="-108092" y="-662208"/>
            <a:ext cx="9732453" cy="5741531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36" name="Google Shape;3536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7" name="Google Shape;3537;p81"/>
          <p:cNvSpPr/>
          <p:nvPr/>
        </p:nvSpPr>
        <p:spPr>
          <a:xfrm>
            <a:off x="5276925" y="0"/>
            <a:ext cx="4423146" cy="5829284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8" name="Google Shape;3538;p81"/>
          <p:cNvSpPr/>
          <p:nvPr/>
        </p:nvSpPr>
        <p:spPr>
          <a:xfrm>
            <a:off x="-3519225" y="0"/>
            <a:ext cx="5253633" cy="5276847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37FEF"/>
              </a:solidFill>
            </a:endParaRPr>
          </a:p>
        </p:txBody>
      </p:sp>
      <p:sp>
        <p:nvSpPr>
          <p:cNvPr id="3539" name="Google Shape;3539;p81"/>
          <p:cNvSpPr txBox="1"/>
          <p:nvPr>
            <p:ph type="title"/>
          </p:nvPr>
        </p:nvSpPr>
        <p:spPr>
          <a:xfrm>
            <a:off x="2295600" y="3021563"/>
            <a:ext cx="4553100" cy="43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40" name="Google Shape;3540;p81"/>
          <p:cNvSpPr txBox="1"/>
          <p:nvPr>
            <p:ph idx="1" type="subTitle"/>
          </p:nvPr>
        </p:nvSpPr>
        <p:spPr>
          <a:xfrm>
            <a:off x="2295450" y="1685138"/>
            <a:ext cx="4553100" cy="123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3541" name="Google Shape;3541;p81"/>
          <p:cNvGrpSpPr/>
          <p:nvPr/>
        </p:nvGrpSpPr>
        <p:grpSpPr>
          <a:xfrm>
            <a:off x="1535429" y="583264"/>
            <a:ext cx="193699" cy="185318"/>
            <a:chOff x="3483800" y="1530650"/>
            <a:chExt cx="1459674" cy="1397574"/>
          </a:xfrm>
        </p:grpSpPr>
        <p:sp>
          <p:nvSpPr>
            <p:cNvPr id="3542" name="Google Shape;3542;p81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81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81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81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81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81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81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8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8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51" name="Google Shape;3551;p81"/>
          <p:cNvGrpSpPr/>
          <p:nvPr/>
        </p:nvGrpSpPr>
        <p:grpSpPr>
          <a:xfrm>
            <a:off x="7089424" y="3405872"/>
            <a:ext cx="318260" cy="295560"/>
            <a:chOff x="3931664" y="3196564"/>
            <a:chExt cx="819834" cy="761359"/>
          </a:xfrm>
        </p:grpSpPr>
        <p:sp>
          <p:nvSpPr>
            <p:cNvPr id="3552" name="Google Shape;3552;p81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81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81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55" name="Google Shape;3555;p81"/>
          <p:cNvGrpSpPr/>
          <p:nvPr/>
        </p:nvGrpSpPr>
        <p:grpSpPr>
          <a:xfrm>
            <a:off x="575339" y="1284522"/>
            <a:ext cx="500427" cy="464734"/>
            <a:chOff x="3931664" y="3196564"/>
            <a:chExt cx="819834" cy="761359"/>
          </a:xfrm>
        </p:grpSpPr>
        <p:sp>
          <p:nvSpPr>
            <p:cNvPr id="3556" name="Google Shape;3556;p81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81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81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59" name="Google Shape;3559;p81"/>
          <p:cNvGrpSpPr/>
          <p:nvPr/>
        </p:nvGrpSpPr>
        <p:grpSpPr>
          <a:xfrm>
            <a:off x="7972429" y="2479089"/>
            <a:ext cx="193699" cy="185318"/>
            <a:chOff x="3483800" y="1530650"/>
            <a:chExt cx="1459674" cy="1397574"/>
          </a:xfrm>
        </p:grpSpPr>
        <p:sp>
          <p:nvSpPr>
            <p:cNvPr id="3560" name="Google Shape;3560;p81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81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81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81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81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81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81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8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8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69" name="Google Shape;3569;p81"/>
          <p:cNvGrpSpPr/>
          <p:nvPr/>
        </p:nvGrpSpPr>
        <p:grpSpPr>
          <a:xfrm rot="-2700000">
            <a:off x="2741984" y="4418164"/>
            <a:ext cx="307579" cy="294296"/>
            <a:chOff x="3483800" y="1530650"/>
            <a:chExt cx="1459674" cy="1397574"/>
          </a:xfrm>
        </p:grpSpPr>
        <p:sp>
          <p:nvSpPr>
            <p:cNvPr id="3570" name="Google Shape;3570;p81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81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81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81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81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81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81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8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8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79" name="Google Shape;3579;p81"/>
          <p:cNvGrpSpPr/>
          <p:nvPr/>
        </p:nvGrpSpPr>
        <p:grpSpPr>
          <a:xfrm rot="-3121908">
            <a:off x="7407403" y="392194"/>
            <a:ext cx="318220" cy="295523"/>
            <a:chOff x="3931664" y="3196564"/>
            <a:chExt cx="819834" cy="761359"/>
          </a:xfrm>
        </p:grpSpPr>
        <p:sp>
          <p:nvSpPr>
            <p:cNvPr id="3580" name="Google Shape;3580;p81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81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81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83" name="Google Shape;3583;p81"/>
          <p:cNvGrpSpPr/>
          <p:nvPr/>
        </p:nvGrpSpPr>
        <p:grpSpPr>
          <a:xfrm>
            <a:off x="8370337" y="-422491"/>
            <a:ext cx="1143068" cy="1143068"/>
            <a:chOff x="1565300" y="733100"/>
            <a:chExt cx="1143525" cy="1143525"/>
          </a:xfrm>
        </p:grpSpPr>
        <p:sp>
          <p:nvSpPr>
            <p:cNvPr id="3584" name="Google Shape;3584;p81"/>
            <p:cNvSpPr/>
            <p:nvPr/>
          </p:nvSpPr>
          <p:spPr>
            <a:xfrm>
              <a:off x="1565300" y="733100"/>
              <a:ext cx="1143525" cy="1143525"/>
            </a:xfrm>
            <a:custGeom>
              <a:rect b="b" l="l" r="r" t="t"/>
              <a:pathLst>
                <a:path extrusionOk="0" h="45741" w="45741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81"/>
            <p:cNvSpPr/>
            <p:nvPr/>
          </p:nvSpPr>
          <p:spPr>
            <a:xfrm>
              <a:off x="1565300" y="906675"/>
              <a:ext cx="1143525" cy="708025"/>
            </a:xfrm>
            <a:custGeom>
              <a:rect b="b" l="l" r="r" t="t"/>
              <a:pathLst>
                <a:path extrusionOk="0" h="28321" w="45741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81"/>
            <p:cNvSpPr/>
            <p:nvPr/>
          </p:nvSpPr>
          <p:spPr>
            <a:xfrm>
              <a:off x="1666800" y="1616175"/>
              <a:ext cx="896650" cy="260450"/>
            </a:xfrm>
            <a:custGeom>
              <a:rect b="b" l="l" r="r" t="t"/>
              <a:pathLst>
                <a:path extrusionOk="0" h="10418" w="35866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81"/>
            <p:cNvSpPr/>
            <p:nvPr/>
          </p:nvSpPr>
          <p:spPr>
            <a:xfrm>
              <a:off x="1790250" y="733100"/>
              <a:ext cx="664800" cy="158550"/>
            </a:xfrm>
            <a:custGeom>
              <a:rect b="b" l="l" r="r" t="t"/>
              <a:pathLst>
                <a:path extrusionOk="0" h="6342" w="26592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81"/>
            <p:cNvSpPr/>
            <p:nvPr/>
          </p:nvSpPr>
          <p:spPr>
            <a:xfrm>
              <a:off x="1575325" y="1062675"/>
              <a:ext cx="1133500" cy="371550"/>
            </a:xfrm>
            <a:custGeom>
              <a:rect b="b" l="l" r="r" t="t"/>
              <a:pathLst>
                <a:path extrusionOk="0" h="14862" w="4534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81"/>
            <p:cNvSpPr/>
            <p:nvPr/>
          </p:nvSpPr>
          <p:spPr>
            <a:xfrm>
              <a:off x="1569675" y="1373450"/>
              <a:ext cx="1104675" cy="161625"/>
            </a:xfrm>
            <a:custGeom>
              <a:rect b="b" l="l" r="r" t="t"/>
              <a:pathLst>
                <a:path extrusionOk="0" h="6465" w="44187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81"/>
            <p:cNvSpPr/>
            <p:nvPr/>
          </p:nvSpPr>
          <p:spPr>
            <a:xfrm>
              <a:off x="1731975" y="809550"/>
              <a:ext cx="976850" cy="1067075"/>
            </a:xfrm>
            <a:custGeom>
              <a:rect b="b" l="l" r="r" t="t"/>
              <a:pathLst>
                <a:path extrusionOk="0" h="42683" w="39074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91" name="Google Shape;3591;p81"/>
          <p:cNvGrpSpPr/>
          <p:nvPr/>
        </p:nvGrpSpPr>
        <p:grpSpPr>
          <a:xfrm>
            <a:off x="-324835" y="3402341"/>
            <a:ext cx="1933254" cy="1933222"/>
            <a:chOff x="3174950" y="3673600"/>
            <a:chExt cx="1481875" cy="1481850"/>
          </a:xfrm>
        </p:grpSpPr>
        <p:sp>
          <p:nvSpPr>
            <p:cNvPr id="3592" name="Google Shape;3592;p81"/>
            <p:cNvSpPr/>
            <p:nvPr/>
          </p:nvSpPr>
          <p:spPr>
            <a:xfrm>
              <a:off x="3174950" y="3673600"/>
              <a:ext cx="1481875" cy="1481850"/>
            </a:xfrm>
            <a:custGeom>
              <a:rect b="b" l="l" r="r" t="t"/>
              <a:pathLst>
                <a:path extrusionOk="0" h="59274" w="59275">
                  <a:moveTo>
                    <a:pt x="29625" y="0"/>
                  </a:moveTo>
                  <a:cubicBezTo>
                    <a:pt x="13259" y="0"/>
                    <a:pt x="1" y="13259"/>
                    <a:pt x="1" y="29650"/>
                  </a:cubicBezTo>
                  <a:cubicBezTo>
                    <a:pt x="1" y="46016"/>
                    <a:pt x="13259" y="59274"/>
                    <a:pt x="29625" y="59274"/>
                  </a:cubicBezTo>
                  <a:cubicBezTo>
                    <a:pt x="46016" y="59274"/>
                    <a:pt x="59274" y="46016"/>
                    <a:pt x="59274" y="29650"/>
                  </a:cubicBezTo>
                  <a:cubicBezTo>
                    <a:pt x="59274" y="13259"/>
                    <a:pt x="46016" y="0"/>
                    <a:pt x="29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81"/>
            <p:cNvSpPr/>
            <p:nvPr/>
          </p:nvSpPr>
          <p:spPr>
            <a:xfrm>
              <a:off x="3267075" y="3800150"/>
              <a:ext cx="1235600" cy="1232625"/>
            </a:xfrm>
            <a:custGeom>
              <a:rect b="b" l="l" r="r" t="t"/>
              <a:pathLst>
                <a:path extrusionOk="0" h="49305" w="49424">
                  <a:moveTo>
                    <a:pt x="26278" y="0"/>
                  </a:moveTo>
                  <a:cubicBezTo>
                    <a:pt x="24426" y="0"/>
                    <a:pt x="18194" y="1847"/>
                    <a:pt x="15589" y="3936"/>
                  </a:cubicBezTo>
                  <a:cubicBezTo>
                    <a:pt x="12807" y="6166"/>
                    <a:pt x="14887" y="7695"/>
                    <a:pt x="11278" y="10753"/>
                  </a:cubicBezTo>
                  <a:cubicBezTo>
                    <a:pt x="9558" y="12210"/>
                    <a:pt x="8055" y="12244"/>
                    <a:pt x="6727" y="12244"/>
                  </a:cubicBezTo>
                  <a:cubicBezTo>
                    <a:pt x="6661" y="12244"/>
                    <a:pt x="6597" y="12244"/>
                    <a:pt x="6532" y="12244"/>
                  </a:cubicBezTo>
                  <a:cubicBezTo>
                    <a:pt x="5157" y="12244"/>
                    <a:pt x="3973" y="12282"/>
                    <a:pt x="2932" y="13961"/>
                  </a:cubicBezTo>
                  <a:cubicBezTo>
                    <a:pt x="827" y="17294"/>
                    <a:pt x="276" y="23435"/>
                    <a:pt x="150" y="27319"/>
                  </a:cubicBezTo>
                  <a:cubicBezTo>
                    <a:pt x="0" y="31229"/>
                    <a:pt x="2782" y="29550"/>
                    <a:pt x="3208" y="33735"/>
                  </a:cubicBezTo>
                  <a:cubicBezTo>
                    <a:pt x="3609" y="37896"/>
                    <a:pt x="14612" y="47921"/>
                    <a:pt x="19223" y="49049"/>
                  </a:cubicBezTo>
                  <a:cubicBezTo>
                    <a:pt x="19967" y="49228"/>
                    <a:pt x="20571" y="49304"/>
                    <a:pt x="21077" y="49304"/>
                  </a:cubicBezTo>
                  <a:cubicBezTo>
                    <a:pt x="23692" y="49304"/>
                    <a:pt x="23673" y="47256"/>
                    <a:pt x="26592" y="46668"/>
                  </a:cubicBezTo>
                  <a:cubicBezTo>
                    <a:pt x="27196" y="46551"/>
                    <a:pt x="27766" y="46503"/>
                    <a:pt x="28321" y="46503"/>
                  </a:cubicBezTo>
                  <a:cubicBezTo>
                    <a:pt x="30611" y="46503"/>
                    <a:pt x="32634" y="47308"/>
                    <a:pt x="35679" y="47308"/>
                  </a:cubicBezTo>
                  <a:cubicBezTo>
                    <a:pt x="36149" y="47308"/>
                    <a:pt x="36644" y="47289"/>
                    <a:pt x="37168" y="47244"/>
                  </a:cubicBezTo>
                  <a:cubicBezTo>
                    <a:pt x="41905" y="46818"/>
                    <a:pt x="41780" y="43059"/>
                    <a:pt x="45389" y="38873"/>
                  </a:cubicBezTo>
                  <a:cubicBezTo>
                    <a:pt x="49023" y="34713"/>
                    <a:pt x="44562" y="29826"/>
                    <a:pt x="44010" y="28447"/>
                  </a:cubicBezTo>
                  <a:cubicBezTo>
                    <a:pt x="43434" y="27044"/>
                    <a:pt x="49148" y="25941"/>
                    <a:pt x="49299" y="22858"/>
                  </a:cubicBezTo>
                  <a:cubicBezTo>
                    <a:pt x="49424" y="19801"/>
                    <a:pt x="44136" y="7545"/>
                    <a:pt x="42456" y="5740"/>
                  </a:cubicBezTo>
                  <a:cubicBezTo>
                    <a:pt x="42001" y="5243"/>
                    <a:pt x="41480" y="5073"/>
                    <a:pt x="40913" y="5073"/>
                  </a:cubicBezTo>
                  <a:cubicBezTo>
                    <a:pt x="39687" y="5073"/>
                    <a:pt x="38241" y="5868"/>
                    <a:pt x="36757" y="5868"/>
                  </a:cubicBezTo>
                  <a:cubicBezTo>
                    <a:pt x="36435" y="5868"/>
                    <a:pt x="36113" y="5831"/>
                    <a:pt x="35790" y="5740"/>
                  </a:cubicBezTo>
                  <a:cubicBezTo>
                    <a:pt x="33283" y="5039"/>
                    <a:pt x="31128" y="1003"/>
                    <a:pt x="26592" y="26"/>
                  </a:cubicBezTo>
                  <a:cubicBezTo>
                    <a:pt x="26509" y="9"/>
                    <a:pt x="26403" y="0"/>
                    <a:pt x="262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81"/>
            <p:cNvSpPr/>
            <p:nvPr/>
          </p:nvSpPr>
          <p:spPr>
            <a:xfrm>
              <a:off x="3423700" y="3886675"/>
              <a:ext cx="915450" cy="938050"/>
            </a:xfrm>
            <a:custGeom>
              <a:rect b="b" l="l" r="r" t="t"/>
              <a:pathLst>
                <a:path extrusionOk="0" h="37522" w="36618">
                  <a:moveTo>
                    <a:pt x="21166" y="0"/>
                  </a:moveTo>
                  <a:cubicBezTo>
                    <a:pt x="20747" y="0"/>
                    <a:pt x="20260" y="99"/>
                    <a:pt x="19675" y="324"/>
                  </a:cubicBezTo>
                  <a:cubicBezTo>
                    <a:pt x="15740" y="1853"/>
                    <a:pt x="12983" y="6816"/>
                    <a:pt x="11555" y="7843"/>
                  </a:cubicBezTo>
                  <a:cubicBezTo>
                    <a:pt x="9074" y="9648"/>
                    <a:pt x="2783" y="11803"/>
                    <a:pt x="1805" y="14410"/>
                  </a:cubicBezTo>
                  <a:cubicBezTo>
                    <a:pt x="828" y="17041"/>
                    <a:pt x="1" y="21227"/>
                    <a:pt x="4312" y="23031"/>
                  </a:cubicBezTo>
                  <a:cubicBezTo>
                    <a:pt x="8622" y="24836"/>
                    <a:pt x="13234" y="28320"/>
                    <a:pt x="12808" y="31252"/>
                  </a:cubicBezTo>
                  <a:cubicBezTo>
                    <a:pt x="12382" y="34159"/>
                    <a:pt x="15690" y="37367"/>
                    <a:pt x="19675" y="37518"/>
                  </a:cubicBezTo>
                  <a:cubicBezTo>
                    <a:pt x="19749" y="37520"/>
                    <a:pt x="19825" y="37521"/>
                    <a:pt x="19903" y="37521"/>
                  </a:cubicBezTo>
                  <a:cubicBezTo>
                    <a:pt x="23989" y="37521"/>
                    <a:pt x="32572" y="34295"/>
                    <a:pt x="32031" y="29548"/>
                  </a:cubicBezTo>
                  <a:cubicBezTo>
                    <a:pt x="31480" y="24685"/>
                    <a:pt x="33008" y="20926"/>
                    <a:pt x="34813" y="18420"/>
                  </a:cubicBezTo>
                  <a:cubicBezTo>
                    <a:pt x="36618" y="15914"/>
                    <a:pt x="36066" y="12304"/>
                    <a:pt x="33560" y="9949"/>
                  </a:cubicBezTo>
                  <a:cubicBezTo>
                    <a:pt x="31054" y="7568"/>
                    <a:pt x="31179" y="5337"/>
                    <a:pt x="27144" y="4234"/>
                  </a:cubicBezTo>
                  <a:cubicBezTo>
                    <a:pt x="23705" y="3273"/>
                    <a:pt x="23579" y="0"/>
                    <a:pt x="21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81"/>
            <p:cNvSpPr/>
            <p:nvPr/>
          </p:nvSpPr>
          <p:spPr>
            <a:xfrm>
              <a:off x="3814675" y="4088925"/>
              <a:ext cx="406050" cy="481825"/>
            </a:xfrm>
            <a:custGeom>
              <a:rect b="b" l="l" r="r" t="t"/>
              <a:pathLst>
                <a:path extrusionOk="0" h="19273" w="16242">
                  <a:moveTo>
                    <a:pt x="5144" y="0"/>
                  </a:moveTo>
                  <a:cubicBezTo>
                    <a:pt x="5084" y="0"/>
                    <a:pt x="5024" y="1"/>
                    <a:pt x="4963" y="4"/>
                  </a:cubicBezTo>
                  <a:cubicBezTo>
                    <a:pt x="2282" y="104"/>
                    <a:pt x="1" y="2510"/>
                    <a:pt x="227" y="4214"/>
                  </a:cubicBezTo>
                  <a:cubicBezTo>
                    <a:pt x="502" y="6295"/>
                    <a:pt x="2883" y="10330"/>
                    <a:pt x="5114" y="11733"/>
                  </a:cubicBezTo>
                  <a:cubicBezTo>
                    <a:pt x="7274" y="13093"/>
                    <a:pt x="4991" y="19272"/>
                    <a:pt x="7123" y="19272"/>
                  </a:cubicBezTo>
                  <a:cubicBezTo>
                    <a:pt x="7192" y="19272"/>
                    <a:pt x="7266" y="19266"/>
                    <a:pt x="7344" y="19252"/>
                  </a:cubicBezTo>
                  <a:cubicBezTo>
                    <a:pt x="9851" y="18826"/>
                    <a:pt x="13034" y="15418"/>
                    <a:pt x="12482" y="13037"/>
                  </a:cubicBezTo>
                  <a:cubicBezTo>
                    <a:pt x="11931" y="10631"/>
                    <a:pt x="15139" y="7623"/>
                    <a:pt x="15690" y="7022"/>
                  </a:cubicBezTo>
                  <a:cubicBezTo>
                    <a:pt x="16242" y="6445"/>
                    <a:pt x="15966" y="4641"/>
                    <a:pt x="13886" y="3112"/>
                  </a:cubicBezTo>
                  <a:cubicBezTo>
                    <a:pt x="11780" y="1558"/>
                    <a:pt x="8598" y="1006"/>
                    <a:pt x="6768" y="305"/>
                  </a:cubicBezTo>
                  <a:cubicBezTo>
                    <a:pt x="6227" y="102"/>
                    <a:pt x="5685" y="0"/>
                    <a:pt x="5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81"/>
            <p:cNvSpPr/>
            <p:nvPr/>
          </p:nvSpPr>
          <p:spPr>
            <a:xfrm>
              <a:off x="3345375" y="3798900"/>
              <a:ext cx="1311450" cy="1356550"/>
            </a:xfrm>
            <a:custGeom>
              <a:rect b="b" l="l" r="r" t="t"/>
              <a:pathLst>
                <a:path extrusionOk="0" h="54262" w="52458">
                  <a:moveTo>
                    <a:pt x="39350" y="1"/>
                  </a:moveTo>
                  <a:lnTo>
                    <a:pt x="39350" y="1"/>
                  </a:lnTo>
                  <a:cubicBezTo>
                    <a:pt x="43610" y="5139"/>
                    <a:pt x="46167" y="11730"/>
                    <a:pt x="46167" y="18923"/>
                  </a:cubicBezTo>
                  <a:cubicBezTo>
                    <a:pt x="46167" y="35289"/>
                    <a:pt x="32883" y="48573"/>
                    <a:pt x="16517" y="48573"/>
                  </a:cubicBezTo>
                  <a:cubicBezTo>
                    <a:pt x="10402" y="48573"/>
                    <a:pt x="4713" y="46718"/>
                    <a:pt x="1" y="43535"/>
                  </a:cubicBezTo>
                  <a:lnTo>
                    <a:pt x="1" y="43535"/>
                  </a:lnTo>
                  <a:cubicBezTo>
                    <a:pt x="5440" y="50101"/>
                    <a:pt x="13635" y="54262"/>
                    <a:pt x="22808" y="54262"/>
                  </a:cubicBezTo>
                  <a:cubicBezTo>
                    <a:pt x="39199" y="54262"/>
                    <a:pt x="52457" y="41004"/>
                    <a:pt x="52457" y="24638"/>
                  </a:cubicBezTo>
                  <a:cubicBezTo>
                    <a:pt x="52457" y="14362"/>
                    <a:pt x="47244" y="5339"/>
                    <a:pt x="39350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3597" name="Shape 3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8" name="Google Shape;3598;p82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99" name="Google Shape;3599;p8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0" name="Google Shape;3600;p82"/>
          <p:cNvGrpSpPr/>
          <p:nvPr/>
        </p:nvGrpSpPr>
        <p:grpSpPr>
          <a:xfrm>
            <a:off x="239179" y="908649"/>
            <a:ext cx="309897" cy="287794"/>
            <a:chOff x="3931664" y="3196564"/>
            <a:chExt cx="819834" cy="761359"/>
          </a:xfrm>
        </p:grpSpPr>
        <p:sp>
          <p:nvSpPr>
            <p:cNvPr id="3601" name="Google Shape;3601;p82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82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82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04" name="Google Shape;3604;p82"/>
          <p:cNvGrpSpPr/>
          <p:nvPr/>
        </p:nvGrpSpPr>
        <p:grpSpPr>
          <a:xfrm>
            <a:off x="8830437" y="4641113"/>
            <a:ext cx="406227" cy="388246"/>
            <a:chOff x="3483800" y="1530650"/>
            <a:chExt cx="1459674" cy="1397574"/>
          </a:xfrm>
        </p:grpSpPr>
        <p:sp>
          <p:nvSpPr>
            <p:cNvPr id="3605" name="Google Shape;3605;p82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82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82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82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82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82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82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8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8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14" name="Google Shape;3614;p82"/>
          <p:cNvGrpSpPr/>
          <p:nvPr/>
        </p:nvGrpSpPr>
        <p:grpSpPr>
          <a:xfrm rot="3907081">
            <a:off x="128235" y="1501958"/>
            <a:ext cx="153542" cy="142591"/>
            <a:chOff x="3931664" y="3196564"/>
            <a:chExt cx="819834" cy="761359"/>
          </a:xfrm>
        </p:grpSpPr>
        <p:sp>
          <p:nvSpPr>
            <p:cNvPr id="3615" name="Google Shape;3615;p82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82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82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18" name="Google Shape;3618;p82"/>
          <p:cNvGrpSpPr/>
          <p:nvPr/>
        </p:nvGrpSpPr>
        <p:grpSpPr>
          <a:xfrm rot="3907081">
            <a:off x="8616760" y="4004183"/>
            <a:ext cx="153542" cy="142591"/>
            <a:chOff x="3931664" y="3196564"/>
            <a:chExt cx="819834" cy="761359"/>
          </a:xfrm>
        </p:grpSpPr>
        <p:sp>
          <p:nvSpPr>
            <p:cNvPr id="3619" name="Google Shape;3619;p82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82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82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22" name="Google Shape;3622;p82"/>
          <p:cNvGrpSpPr/>
          <p:nvPr/>
        </p:nvGrpSpPr>
        <p:grpSpPr>
          <a:xfrm rot="-2977161">
            <a:off x="8962885" y="3149974"/>
            <a:ext cx="288648" cy="268060"/>
            <a:chOff x="3931664" y="3196564"/>
            <a:chExt cx="819834" cy="761359"/>
          </a:xfrm>
        </p:grpSpPr>
        <p:sp>
          <p:nvSpPr>
            <p:cNvPr id="3623" name="Google Shape;3623;p82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82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82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26" name="Google Shape;3626;p82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27" name="Google Shape;3627;p82"/>
          <p:cNvSpPr/>
          <p:nvPr/>
        </p:nvSpPr>
        <p:spPr>
          <a:xfrm>
            <a:off x="720825" y="1451400"/>
            <a:ext cx="7704000" cy="3152100"/>
          </a:xfrm>
          <a:prstGeom prst="roundRect">
            <a:avLst>
              <a:gd fmla="val 16667" name="adj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8" name="Google Shape;3628;p82"/>
          <p:cNvSpPr txBox="1"/>
          <p:nvPr>
            <p:ph idx="1" type="subTitle"/>
          </p:nvPr>
        </p:nvSpPr>
        <p:spPr>
          <a:xfrm>
            <a:off x="1867611" y="2207550"/>
            <a:ext cx="2295600" cy="68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629" name="Google Shape;3629;p82"/>
          <p:cNvSpPr txBox="1"/>
          <p:nvPr>
            <p:ph idx="2" type="title"/>
          </p:nvPr>
        </p:nvSpPr>
        <p:spPr>
          <a:xfrm>
            <a:off x="1867611" y="1865550"/>
            <a:ext cx="22956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30" name="Google Shape;3630;p82"/>
          <p:cNvSpPr txBox="1"/>
          <p:nvPr>
            <p:ph idx="3" type="subTitle"/>
          </p:nvPr>
        </p:nvSpPr>
        <p:spPr>
          <a:xfrm>
            <a:off x="5544486" y="2207550"/>
            <a:ext cx="2295600" cy="68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631" name="Google Shape;3631;p82"/>
          <p:cNvSpPr txBox="1"/>
          <p:nvPr>
            <p:ph idx="4" type="title"/>
          </p:nvPr>
        </p:nvSpPr>
        <p:spPr>
          <a:xfrm>
            <a:off x="5544486" y="1865550"/>
            <a:ext cx="22956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32" name="Google Shape;3632;p82"/>
          <p:cNvSpPr txBox="1"/>
          <p:nvPr>
            <p:ph idx="5" type="subTitle"/>
          </p:nvPr>
        </p:nvSpPr>
        <p:spPr>
          <a:xfrm>
            <a:off x="1867611" y="3543425"/>
            <a:ext cx="2295600" cy="68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633" name="Google Shape;3633;p82"/>
          <p:cNvSpPr txBox="1"/>
          <p:nvPr>
            <p:ph idx="6" type="title"/>
          </p:nvPr>
        </p:nvSpPr>
        <p:spPr>
          <a:xfrm>
            <a:off x="1867462" y="3201425"/>
            <a:ext cx="22956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34" name="Google Shape;3634;p82"/>
          <p:cNvSpPr txBox="1"/>
          <p:nvPr>
            <p:ph idx="7" type="subTitle"/>
          </p:nvPr>
        </p:nvSpPr>
        <p:spPr>
          <a:xfrm>
            <a:off x="5544486" y="3543425"/>
            <a:ext cx="2295600" cy="68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635" name="Google Shape;3635;p82"/>
          <p:cNvSpPr txBox="1"/>
          <p:nvPr>
            <p:ph idx="8" type="title"/>
          </p:nvPr>
        </p:nvSpPr>
        <p:spPr>
          <a:xfrm>
            <a:off x="5544486" y="3201425"/>
            <a:ext cx="22956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36" name="Google Shape;3636;p82"/>
          <p:cNvSpPr txBox="1"/>
          <p:nvPr>
            <p:ph hasCustomPrompt="1" idx="9" type="title"/>
          </p:nvPr>
        </p:nvSpPr>
        <p:spPr>
          <a:xfrm>
            <a:off x="1303913" y="1865550"/>
            <a:ext cx="4146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637" name="Google Shape;3637;p82"/>
          <p:cNvSpPr txBox="1"/>
          <p:nvPr>
            <p:ph hasCustomPrompt="1" idx="13" type="title"/>
          </p:nvPr>
        </p:nvSpPr>
        <p:spPr>
          <a:xfrm>
            <a:off x="1303913" y="3201425"/>
            <a:ext cx="4146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638" name="Google Shape;3638;p82"/>
          <p:cNvSpPr txBox="1"/>
          <p:nvPr>
            <p:ph hasCustomPrompt="1" idx="14" type="title"/>
          </p:nvPr>
        </p:nvSpPr>
        <p:spPr>
          <a:xfrm>
            <a:off x="4980788" y="1865550"/>
            <a:ext cx="4146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639" name="Google Shape;3639;p82"/>
          <p:cNvSpPr txBox="1"/>
          <p:nvPr>
            <p:ph hasCustomPrompt="1" idx="15" type="title"/>
          </p:nvPr>
        </p:nvSpPr>
        <p:spPr>
          <a:xfrm>
            <a:off x="4980788" y="3201425"/>
            <a:ext cx="4146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grpSp>
        <p:nvGrpSpPr>
          <p:cNvPr id="3640" name="Google Shape;3640;p82"/>
          <p:cNvGrpSpPr/>
          <p:nvPr/>
        </p:nvGrpSpPr>
        <p:grpSpPr>
          <a:xfrm>
            <a:off x="-244345" y="-118031"/>
            <a:ext cx="898724" cy="898750"/>
            <a:chOff x="4876725" y="2387875"/>
            <a:chExt cx="874075" cy="874100"/>
          </a:xfrm>
        </p:grpSpPr>
        <p:sp>
          <p:nvSpPr>
            <p:cNvPr id="3641" name="Google Shape;3641;p82"/>
            <p:cNvSpPr/>
            <p:nvPr/>
          </p:nvSpPr>
          <p:spPr>
            <a:xfrm>
              <a:off x="4876725" y="2387875"/>
              <a:ext cx="874075" cy="874100"/>
            </a:xfrm>
            <a:custGeom>
              <a:rect b="b" l="l" r="r" t="t"/>
              <a:pathLst>
                <a:path extrusionOk="0" h="34964" w="34963">
                  <a:moveTo>
                    <a:pt x="17469" y="0"/>
                  </a:moveTo>
                  <a:cubicBezTo>
                    <a:pt x="7820" y="0"/>
                    <a:pt x="0" y="7845"/>
                    <a:pt x="0" y="17494"/>
                  </a:cubicBezTo>
                  <a:cubicBezTo>
                    <a:pt x="0" y="27143"/>
                    <a:pt x="7820" y="34963"/>
                    <a:pt x="17469" y="34963"/>
                  </a:cubicBezTo>
                  <a:cubicBezTo>
                    <a:pt x="27118" y="34963"/>
                    <a:pt x="34963" y="27143"/>
                    <a:pt x="34963" y="17494"/>
                  </a:cubicBezTo>
                  <a:cubicBezTo>
                    <a:pt x="34963" y="7845"/>
                    <a:pt x="27118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82"/>
            <p:cNvSpPr/>
            <p:nvPr/>
          </p:nvSpPr>
          <p:spPr>
            <a:xfrm>
              <a:off x="4881725" y="2387875"/>
              <a:ext cx="853425" cy="674625"/>
            </a:xfrm>
            <a:custGeom>
              <a:rect b="b" l="l" r="r" t="t"/>
              <a:pathLst>
                <a:path extrusionOk="0" h="26985" w="34137">
                  <a:moveTo>
                    <a:pt x="17269" y="0"/>
                  </a:moveTo>
                  <a:cubicBezTo>
                    <a:pt x="8472" y="0"/>
                    <a:pt x="1204" y="6542"/>
                    <a:pt x="1" y="15013"/>
                  </a:cubicBezTo>
                  <a:cubicBezTo>
                    <a:pt x="1931" y="15088"/>
                    <a:pt x="4462" y="15013"/>
                    <a:pt x="5440" y="16341"/>
                  </a:cubicBezTo>
                  <a:cubicBezTo>
                    <a:pt x="7008" y="18495"/>
                    <a:pt x="6478" y="22112"/>
                    <a:pt x="8850" y="22112"/>
                  </a:cubicBezTo>
                  <a:cubicBezTo>
                    <a:pt x="9018" y="22112"/>
                    <a:pt x="9200" y="22094"/>
                    <a:pt x="9399" y="22056"/>
                  </a:cubicBezTo>
                  <a:cubicBezTo>
                    <a:pt x="12349" y="21495"/>
                    <a:pt x="16793" y="19796"/>
                    <a:pt x="18902" y="19796"/>
                  </a:cubicBezTo>
                  <a:cubicBezTo>
                    <a:pt x="18961" y="19796"/>
                    <a:pt x="19018" y="19797"/>
                    <a:pt x="19074" y="19800"/>
                  </a:cubicBezTo>
                  <a:cubicBezTo>
                    <a:pt x="21104" y="19875"/>
                    <a:pt x="22432" y="24437"/>
                    <a:pt x="24487" y="26517"/>
                  </a:cubicBezTo>
                  <a:cubicBezTo>
                    <a:pt x="24810" y="26844"/>
                    <a:pt x="25109" y="26984"/>
                    <a:pt x="25390" y="26984"/>
                  </a:cubicBezTo>
                  <a:cubicBezTo>
                    <a:pt x="26873" y="26984"/>
                    <a:pt x="27869" y="23067"/>
                    <a:pt x="29450" y="22056"/>
                  </a:cubicBezTo>
                  <a:cubicBezTo>
                    <a:pt x="31304" y="20853"/>
                    <a:pt x="34136" y="14286"/>
                    <a:pt x="32106" y="12958"/>
                  </a:cubicBezTo>
                  <a:cubicBezTo>
                    <a:pt x="30051" y="11630"/>
                    <a:pt x="27244" y="8948"/>
                    <a:pt x="28197" y="6792"/>
                  </a:cubicBezTo>
                  <a:cubicBezTo>
                    <a:pt x="28472" y="6191"/>
                    <a:pt x="29074" y="5690"/>
                    <a:pt x="29725" y="5239"/>
                  </a:cubicBezTo>
                  <a:cubicBezTo>
                    <a:pt x="26567" y="2005"/>
                    <a:pt x="22156" y="0"/>
                    <a:pt x="1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82"/>
            <p:cNvSpPr/>
            <p:nvPr/>
          </p:nvSpPr>
          <p:spPr>
            <a:xfrm>
              <a:off x="5011425" y="2387875"/>
              <a:ext cx="511325" cy="495050"/>
            </a:xfrm>
            <a:custGeom>
              <a:rect b="b" l="l" r="r" t="t"/>
              <a:pathLst>
                <a:path extrusionOk="0" h="19802" w="20453">
                  <a:moveTo>
                    <a:pt x="12081" y="0"/>
                  </a:moveTo>
                  <a:cubicBezTo>
                    <a:pt x="7620" y="0"/>
                    <a:pt x="3560" y="1705"/>
                    <a:pt x="477" y="4462"/>
                  </a:cubicBezTo>
                  <a:cubicBezTo>
                    <a:pt x="1" y="5640"/>
                    <a:pt x="277" y="6567"/>
                    <a:pt x="1555" y="6792"/>
                  </a:cubicBezTo>
                  <a:cubicBezTo>
                    <a:pt x="4412" y="7294"/>
                    <a:pt x="8121" y="8973"/>
                    <a:pt x="6267" y="10652"/>
                  </a:cubicBezTo>
                  <a:cubicBezTo>
                    <a:pt x="4412" y="12356"/>
                    <a:pt x="2432" y="11805"/>
                    <a:pt x="3510" y="14111"/>
                  </a:cubicBezTo>
                  <a:cubicBezTo>
                    <a:pt x="4576" y="16392"/>
                    <a:pt x="5274" y="19801"/>
                    <a:pt x="8031" y="19801"/>
                  </a:cubicBezTo>
                  <a:cubicBezTo>
                    <a:pt x="8061" y="19801"/>
                    <a:pt x="8091" y="19801"/>
                    <a:pt x="8121" y="19800"/>
                  </a:cubicBezTo>
                  <a:cubicBezTo>
                    <a:pt x="10953" y="19700"/>
                    <a:pt x="13084" y="15439"/>
                    <a:pt x="14587" y="13058"/>
                  </a:cubicBezTo>
                  <a:cubicBezTo>
                    <a:pt x="16091" y="10652"/>
                    <a:pt x="17971" y="11855"/>
                    <a:pt x="18848" y="9173"/>
                  </a:cubicBezTo>
                  <a:cubicBezTo>
                    <a:pt x="19725" y="6492"/>
                    <a:pt x="20452" y="4462"/>
                    <a:pt x="17695" y="4186"/>
                  </a:cubicBezTo>
                  <a:cubicBezTo>
                    <a:pt x="17423" y="4161"/>
                    <a:pt x="17159" y="4151"/>
                    <a:pt x="16906" y="4151"/>
                  </a:cubicBezTo>
                  <a:cubicBezTo>
                    <a:pt x="15645" y="4151"/>
                    <a:pt x="14622" y="4406"/>
                    <a:pt x="13852" y="4406"/>
                  </a:cubicBezTo>
                  <a:cubicBezTo>
                    <a:pt x="13211" y="4406"/>
                    <a:pt x="12744" y="4230"/>
                    <a:pt x="12457" y="3584"/>
                  </a:cubicBezTo>
                  <a:cubicBezTo>
                    <a:pt x="11956" y="2432"/>
                    <a:pt x="12432" y="1203"/>
                    <a:pt x="12933" y="51"/>
                  </a:cubicBezTo>
                  <a:cubicBezTo>
                    <a:pt x="12633" y="51"/>
                    <a:pt x="12382" y="0"/>
                    <a:pt x="12081" y="0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82"/>
            <p:cNvSpPr/>
            <p:nvPr/>
          </p:nvSpPr>
          <p:spPr>
            <a:xfrm>
              <a:off x="5453575" y="2644250"/>
              <a:ext cx="297225" cy="386575"/>
            </a:xfrm>
            <a:custGeom>
              <a:rect b="b" l="l" r="r" t="t"/>
              <a:pathLst>
                <a:path extrusionOk="0" h="15463" w="11889">
                  <a:moveTo>
                    <a:pt x="9459" y="1"/>
                  </a:moveTo>
                  <a:cubicBezTo>
                    <a:pt x="9239" y="1"/>
                    <a:pt x="9012" y="15"/>
                    <a:pt x="8781" y="46"/>
                  </a:cubicBezTo>
                  <a:cubicBezTo>
                    <a:pt x="5799" y="472"/>
                    <a:pt x="2616" y="497"/>
                    <a:pt x="3217" y="3605"/>
                  </a:cubicBezTo>
                  <a:cubicBezTo>
                    <a:pt x="3819" y="6688"/>
                    <a:pt x="4821" y="9269"/>
                    <a:pt x="3217" y="9545"/>
                  </a:cubicBezTo>
                  <a:cubicBezTo>
                    <a:pt x="3093" y="9564"/>
                    <a:pt x="2967" y="9573"/>
                    <a:pt x="2839" y="9573"/>
                  </a:cubicBezTo>
                  <a:cubicBezTo>
                    <a:pt x="1961" y="9573"/>
                    <a:pt x="1025" y="9173"/>
                    <a:pt x="517" y="9173"/>
                  </a:cubicBezTo>
                  <a:cubicBezTo>
                    <a:pt x="142" y="9173"/>
                    <a:pt x="0" y="9391"/>
                    <a:pt x="285" y="10147"/>
                  </a:cubicBezTo>
                  <a:cubicBezTo>
                    <a:pt x="987" y="12101"/>
                    <a:pt x="2390" y="13881"/>
                    <a:pt x="3719" y="14407"/>
                  </a:cubicBezTo>
                  <a:cubicBezTo>
                    <a:pt x="5047" y="14934"/>
                    <a:pt x="6375" y="15385"/>
                    <a:pt x="7102" y="15460"/>
                  </a:cubicBezTo>
                  <a:cubicBezTo>
                    <a:pt x="7114" y="15462"/>
                    <a:pt x="7126" y="15462"/>
                    <a:pt x="7138" y="15462"/>
                  </a:cubicBezTo>
                  <a:cubicBezTo>
                    <a:pt x="7851" y="15462"/>
                    <a:pt x="9213" y="12653"/>
                    <a:pt x="11012" y="12653"/>
                  </a:cubicBezTo>
                  <a:cubicBezTo>
                    <a:pt x="11563" y="10949"/>
                    <a:pt x="11889" y="9119"/>
                    <a:pt x="11889" y="7239"/>
                  </a:cubicBezTo>
                  <a:cubicBezTo>
                    <a:pt x="11889" y="4683"/>
                    <a:pt x="11313" y="2252"/>
                    <a:pt x="10335" y="71"/>
                  </a:cubicBezTo>
                  <a:cubicBezTo>
                    <a:pt x="10058" y="28"/>
                    <a:pt x="9765" y="1"/>
                    <a:pt x="945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82"/>
            <p:cNvSpPr/>
            <p:nvPr/>
          </p:nvSpPr>
          <p:spPr>
            <a:xfrm>
              <a:off x="4896150" y="2939125"/>
              <a:ext cx="609050" cy="322850"/>
            </a:xfrm>
            <a:custGeom>
              <a:rect b="b" l="l" r="r" t="t"/>
              <a:pathLst>
                <a:path extrusionOk="0" h="12914" w="24362">
                  <a:moveTo>
                    <a:pt x="2449" y="1"/>
                  </a:moveTo>
                  <a:cubicBezTo>
                    <a:pt x="1605" y="1"/>
                    <a:pt x="763" y="234"/>
                    <a:pt x="0" y="557"/>
                  </a:cubicBezTo>
                  <a:cubicBezTo>
                    <a:pt x="2181" y="7700"/>
                    <a:pt x="8848" y="12913"/>
                    <a:pt x="16692" y="12913"/>
                  </a:cubicBezTo>
                  <a:cubicBezTo>
                    <a:pt x="19449" y="12913"/>
                    <a:pt x="22056" y="12261"/>
                    <a:pt x="24361" y="11134"/>
                  </a:cubicBezTo>
                  <a:cubicBezTo>
                    <a:pt x="23234" y="10833"/>
                    <a:pt x="21630" y="10607"/>
                    <a:pt x="21153" y="9805"/>
                  </a:cubicBezTo>
                  <a:cubicBezTo>
                    <a:pt x="20176" y="8126"/>
                    <a:pt x="21780" y="7474"/>
                    <a:pt x="21153" y="4918"/>
                  </a:cubicBezTo>
                  <a:cubicBezTo>
                    <a:pt x="20527" y="2337"/>
                    <a:pt x="19299" y="3239"/>
                    <a:pt x="17168" y="1459"/>
                  </a:cubicBezTo>
                  <a:cubicBezTo>
                    <a:pt x="16653" y="1029"/>
                    <a:pt x="16143" y="843"/>
                    <a:pt x="15653" y="843"/>
                  </a:cubicBezTo>
                  <a:cubicBezTo>
                    <a:pt x="14117" y="843"/>
                    <a:pt x="12771" y="2662"/>
                    <a:pt x="12030" y="4467"/>
                  </a:cubicBezTo>
                  <a:cubicBezTo>
                    <a:pt x="11784" y="5061"/>
                    <a:pt x="11397" y="5311"/>
                    <a:pt x="10915" y="5311"/>
                  </a:cubicBezTo>
                  <a:cubicBezTo>
                    <a:pt x="9486" y="5311"/>
                    <a:pt x="7219" y="3114"/>
                    <a:pt x="5289" y="1184"/>
                  </a:cubicBezTo>
                  <a:cubicBezTo>
                    <a:pt x="4424" y="319"/>
                    <a:pt x="3436" y="1"/>
                    <a:pt x="244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82"/>
            <p:cNvSpPr/>
            <p:nvPr/>
          </p:nvSpPr>
          <p:spPr>
            <a:xfrm>
              <a:off x="5159300" y="2454100"/>
              <a:ext cx="224975" cy="353875"/>
            </a:xfrm>
            <a:custGeom>
              <a:rect b="b" l="l" r="r" t="t"/>
              <a:pathLst>
                <a:path extrusionOk="0" h="14155" w="8999">
                  <a:moveTo>
                    <a:pt x="4556" y="1"/>
                  </a:moveTo>
                  <a:cubicBezTo>
                    <a:pt x="4412" y="1"/>
                    <a:pt x="4240" y="11"/>
                    <a:pt x="4036" y="33"/>
                  </a:cubicBezTo>
                  <a:cubicBezTo>
                    <a:pt x="1680" y="309"/>
                    <a:pt x="176" y="209"/>
                    <a:pt x="76" y="1186"/>
                  </a:cubicBezTo>
                  <a:cubicBezTo>
                    <a:pt x="1" y="2163"/>
                    <a:pt x="1053" y="4118"/>
                    <a:pt x="2031" y="5046"/>
                  </a:cubicBezTo>
                  <a:cubicBezTo>
                    <a:pt x="3008" y="5973"/>
                    <a:pt x="3635" y="8404"/>
                    <a:pt x="2557" y="9457"/>
                  </a:cubicBezTo>
                  <a:cubicBezTo>
                    <a:pt x="1129" y="10835"/>
                    <a:pt x="1" y="11211"/>
                    <a:pt x="1580" y="12640"/>
                  </a:cubicBezTo>
                  <a:cubicBezTo>
                    <a:pt x="2492" y="13438"/>
                    <a:pt x="2950" y="14155"/>
                    <a:pt x="3434" y="14155"/>
                  </a:cubicBezTo>
                  <a:cubicBezTo>
                    <a:pt x="3801" y="14155"/>
                    <a:pt x="4182" y="13742"/>
                    <a:pt x="4788" y="12640"/>
                  </a:cubicBezTo>
                  <a:cubicBezTo>
                    <a:pt x="6166" y="10058"/>
                    <a:pt x="7344" y="8880"/>
                    <a:pt x="7971" y="7602"/>
                  </a:cubicBezTo>
                  <a:cubicBezTo>
                    <a:pt x="8597" y="6324"/>
                    <a:pt x="8998" y="4444"/>
                    <a:pt x="7520" y="4143"/>
                  </a:cubicBezTo>
                  <a:cubicBezTo>
                    <a:pt x="6041" y="3843"/>
                    <a:pt x="4863" y="4194"/>
                    <a:pt x="4687" y="2615"/>
                  </a:cubicBezTo>
                  <a:cubicBezTo>
                    <a:pt x="4527" y="1151"/>
                    <a:pt x="6057" y="1"/>
                    <a:pt x="455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82"/>
            <p:cNvSpPr/>
            <p:nvPr/>
          </p:nvSpPr>
          <p:spPr>
            <a:xfrm>
              <a:off x="5386800" y="2744225"/>
              <a:ext cx="73900" cy="54075"/>
            </a:xfrm>
            <a:custGeom>
              <a:rect b="b" l="l" r="r" t="t"/>
              <a:pathLst>
                <a:path extrusionOk="0" h="2163" w="2956">
                  <a:moveTo>
                    <a:pt x="973" y="0"/>
                  </a:moveTo>
                  <a:cubicBezTo>
                    <a:pt x="35" y="0"/>
                    <a:pt x="1" y="2163"/>
                    <a:pt x="901" y="2163"/>
                  </a:cubicBezTo>
                  <a:cubicBezTo>
                    <a:pt x="1978" y="2163"/>
                    <a:pt x="2956" y="1185"/>
                    <a:pt x="1527" y="208"/>
                  </a:cubicBezTo>
                  <a:cubicBezTo>
                    <a:pt x="1317" y="62"/>
                    <a:pt x="1132" y="0"/>
                    <a:pt x="973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82"/>
            <p:cNvSpPr/>
            <p:nvPr/>
          </p:nvSpPr>
          <p:spPr>
            <a:xfrm>
              <a:off x="4970275" y="2601850"/>
              <a:ext cx="91300" cy="88200"/>
            </a:xfrm>
            <a:custGeom>
              <a:rect b="b" l="l" r="r" t="t"/>
              <a:pathLst>
                <a:path extrusionOk="0" h="3528" w="3652">
                  <a:moveTo>
                    <a:pt x="1971" y="0"/>
                  </a:moveTo>
                  <a:cubicBezTo>
                    <a:pt x="1052" y="0"/>
                    <a:pt x="1" y="864"/>
                    <a:pt x="18" y="1692"/>
                  </a:cubicBezTo>
                  <a:cubicBezTo>
                    <a:pt x="18" y="2641"/>
                    <a:pt x="642" y="3528"/>
                    <a:pt x="1336" y="3528"/>
                  </a:cubicBezTo>
                  <a:cubicBezTo>
                    <a:pt x="1521" y="3528"/>
                    <a:pt x="1712" y="3464"/>
                    <a:pt x="1898" y="3321"/>
                  </a:cubicBezTo>
                  <a:cubicBezTo>
                    <a:pt x="2775" y="2645"/>
                    <a:pt x="3652" y="1717"/>
                    <a:pt x="3025" y="614"/>
                  </a:cubicBezTo>
                  <a:cubicBezTo>
                    <a:pt x="2775" y="177"/>
                    <a:pt x="2387" y="0"/>
                    <a:pt x="1971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82"/>
            <p:cNvSpPr/>
            <p:nvPr/>
          </p:nvSpPr>
          <p:spPr>
            <a:xfrm>
              <a:off x="5477600" y="3095475"/>
              <a:ext cx="87400" cy="55100"/>
            </a:xfrm>
            <a:custGeom>
              <a:rect b="b" l="l" r="r" t="t"/>
              <a:pathLst>
                <a:path extrusionOk="0" h="2204" w="3496">
                  <a:moveTo>
                    <a:pt x="3155" y="1"/>
                  </a:moveTo>
                  <a:cubicBezTo>
                    <a:pt x="2775" y="1"/>
                    <a:pt x="2118" y="334"/>
                    <a:pt x="1605" y="719"/>
                  </a:cubicBezTo>
                  <a:cubicBezTo>
                    <a:pt x="828" y="1296"/>
                    <a:pt x="1" y="2123"/>
                    <a:pt x="978" y="2198"/>
                  </a:cubicBezTo>
                  <a:cubicBezTo>
                    <a:pt x="1018" y="2202"/>
                    <a:pt x="1058" y="2204"/>
                    <a:pt x="1099" y="2204"/>
                  </a:cubicBezTo>
                  <a:cubicBezTo>
                    <a:pt x="2088" y="2204"/>
                    <a:pt x="3363" y="1066"/>
                    <a:pt x="3459" y="368"/>
                  </a:cubicBezTo>
                  <a:cubicBezTo>
                    <a:pt x="3495" y="106"/>
                    <a:pt x="3369" y="1"/>
                    <a:pt x="315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82"/>
            <p:cNvSpPr/>
            <p:nvPr/>
          </p:nvSpPr>
          <p:spPr>
            <a:xfrm>
              <a:off x="4966325" y="3037325"/>
              <a:ext cx="392250" cy="224000"/>
            </a:xfrm>
            <a:custGeom>
              <a:rect b="b" l="l" r="r" t="t"/>
              <a:pathLst>
                <a:path extrusionOk="0" h="8960" w="15690">
                  <a:moveTo>
                    <a:pt x="566" y="1"/>
                  </a:moveTo>
                  <a:cubicBezTo>
                    <a:pt x="356" y="1"/>
                    <a:pt x="218" y="155"/>
                    <a:pt x="176" y="539"/>
                  </a:cubicBezTo>
                  <a:cubicBezTo>
                    <a:pt x="0" y="1993"/>
                    <a:pt x="1905" y="3972"/>
                    <a:pt x="3534" y="5551"/>
                  </a:cubicBezTo>
                  <a:cubicBezTo>
                    <a:pt x="6291" y="7582"/>
                    <a:pt x="9650" y="8835"/>
                    <a:pt x="13309" y="8960"/>
                  </a:cubicBezTo>
                  <a:cubicBezTo>
                    <a:pt x="14737" y="8534"/>
                    <a:pt x="15690" y="7055"/>
                    <a:pt x="15414" y="5877"/>
                  </a:cubicBezTo>
                  <a:cubicBezTo>
                    <a:pt x="15063" y="4298"/>
                    <a:pt x="14787" y="4449"/>
                    <a:pt x="15063" y="2694"/>
                  </a:cubicBezTo>
                  <a:cubicBezTo>
                    <a:pt x="15339" y="940"/>
                    <a:pt x="14361" y="1441"/>
                    <a:pt x="13033" y="990"/>
                  </a:cubicBezTo>
                  <a:cubicBezTo>
                    <a:pt x="12853" y="932"/>
                    <a:pt x="12694" y="905"/>
                    <a:pt x="12551" y="905"/>
                  </a:cubicBezTo>
                  <a:cubicBezTo>
                    <a:pt x="11637" y="905"/>
                    <a:pt x="11360" y="2019"/>
                    <a:pt x="10276" y="3471"/>
                  </a:cubicBezTo>
                  <a:cubicBezTo>
                    <a:pt x="9931" y="3943"/>
                    <a:pt x="9429" y="4128"/>
                    <a:pt x="8845" y="4128"/>
                  </a:cubicBezTo>
                  <a:cubicBezTo>
                    <a:pt x="7351" y="4128"/>
                    <a:pt x="5318" y="2921"/>
                    <a:pt x="3985" y="2218"/>
                  </a:cubicBezTo>
                  <a:cubicBezTo>
                    <a:pt x="2582" y="1497"/>
                    <a:pt x="1221" y="1"/>
                    <a:pt x="56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82"/>
            <p:cNvSpPr/>
            <p:nvPr/>
          </p:nvSpPr>
          <p:spPr>
            <a:xfrm>
              <a:off x="5548400" y="2691750"/>
              <a:ext cx="202400" cy="260600"/>
            </a:xfrm>
            <a:custGeom>
              <a:rect b="b" l="l" r="r" t="t"/>
              <a:pathLst>
                <a:path extrusionOk="0" h="10424" w="8096">
                  <a:moveTo>
                    <a:pt x="7319" y="226"/>
                  </a:moveTo>
                  <a:cubicBezTo>
                    <a:pt x="7144" y="252"/>
                    <a:pt x="6918" y="302"/>
                    <a:pt x="6667" y="377"/>
                  </a:cubicBezTo>
                  <a:cubicBezTo>
                    <a:pt x="4362" y="1079"/>
                    <a:pt x="3309" y="1"/>
                    <a:pt x="3209" y="2683"/>
                  </a:cubicBezTo>
                  <a:cubicBezTo>
                    <a:pt x="3134" y="5339"/>
                    <a:pt x="2682" y="8698"/>
                    <a:pt x="2682" y="8698"/>
                  </a:cubicBezTo>
                  <a:cubicBezTo>
                    <a:pt x="1179" y="9324"/>
                    <a:pt x="1" y="9876"/>
                    <a:pt x="1003" y="10277"/>
                  </a:cubicBezTo>
                  <a:cubicBezTo>
                    <a:pt x="1269" y="10376"/>
                    <a:pt x="1521" y="10423"/>
                    <a:pt x="1779" y="10423"/>
                  </a:cubicBezTo>
                  <a:cubicBezTo>
                    <a:pt x="2495" y="10423"/>
                    <a:pt x="3260" y="10064"/>
                    <a:pt x="4512" y="9475"/>
                  </a:cubicBezTo>
                  <a:cubicBezTo>
                    <a:pt x="6041" y="8773"/>
                    <a:pt x="6843" y="8923"/>
                    <a:pt x="7745" y="8773"/>
                  </a:cubicBezTo>
                  <a:cubicBezTo>
                    <a:pt x="7971" y="7645"/>
                    <a:pt x="8096" y="6517"/>
                    <a:pt x="8096" y="5339"/>
                  </a:cubicBezTo>
                  <a:cubicBezTo>
                    <a:pt x="8096" y="3560"/>
                    <a:pt x="7820" y="1856"/>
                    <a:pt x="7319" y="226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82"/>
            <p:cNvSpPr/>
            <p:nvPr/>
          </p:nvSpPr>
          <p:spPr>
            <a:xfrm>
              <a:off x="5017075" y="2429225"/>
              <a:ext cx="733725" cy="832750"/>
            </a:xfrm>
            <a:custGeom>
              <a:rect b="b" l="l" r="r" t="t"/>
              <a:pathLst>
                <a:path extrusionOk="0" h="33310" w="29349">
                  <a:moveTo>
                    <a:pt x="19224" y="1"/>
                  </a:moveTo>
                  <a:lnTo>
                    <a:pt x="19224" y="1"/>
                  </a:lnTo>
                  <a:cubicBezTo>
                    <a:pt x="22657" y="3184"/>
                    <a:pt x="24813" y="7720"/>
                    <a:pt x="24813" y="12783"/>
                  </a:cubicBezTo>
                  <a:cubicBezTo>
                    <a:pt x="24813" y="22432"/>
                    <a:pt x="16993" y="30251"/>
                    <a:pt x="7344" y="30251"/>
                  </a:cubicBezTo>
                  <a:cubicBezTo>
                    <a:pt x="4712" y="30251"/>
                    <a:pt x="2231" y="29675"/>
                    <a:pt x="0" y="28622"/>
                  </a:cubicBezTo>
                  <a:lnTo>
                    <a:pt x="0" y="28622"/>
                  </a:lnTo>
                  <a:cubicBezTo>
                    <a:pt x="3108" y="31530"/>
                    <a:pt x="7269" y="33309"/>
                    <a:pt x="11855" y="33309"/>
                  </a:cubicBezTo>
                  <a:cubicBezTo>
                    <a:pt x="21504" y="33309"/>
                    <a:pt x="29349" y="25489"/>
                    <a:pt x="29349" y="15840"/>
                  </a:cubicBezTo>
                  <a:cubicBezTo>
                    <a:pt x="29349" y="8798"/>
                    <a:pt x="25189" y="2783"/>
                    <a:pt x="19224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</p:bgPr>
    </p:bg>
    <p:spTree>
      <p:nvGrpSpPr>
        <p:cNvPr id="3653" name="Shape 3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4" name="Google Shape;3654;p83"/>
          <p:cNvSpPr/>
          <p:nvPr/>
        </p:nvSpPr>
        <p:spPr>
          <a:xfrm rot="-9370905">
            <a:off x="-108092" y="-662208"/>
            <a:ext cx="9732453" cy="5741531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55" name="Google Shape;3655;p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6" name="Google Shape;3656;p83"/>
          <p:cNvSpPr/>
          <p:nvPr/>
        </p:nvSpPr>
        <p:spPr>
          <a:xfrm flipH="1" rot="5400000">
            <a:off x="-2054751" y="-2695254"/>
            <a:ext cx="6090356" cy="6730506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7" name="Google Shape;3657;p83"/>
          <p:cNvGrpSpPr/>
          <p:nvPr/>
        </p:nvGrpSpPr>
        <p:grpSpPr>
          <a:xfrm>
            <a:off x="8830437" y="4641113"/>
            <a:ext cx="406227" cy="388246"/>
            <a:chOff x="3483800" y="1530650"/>
            <a:chExt cx="1459674" cy="1397574"/>
          </a:xfrm>
        </p:grpSpPr>
        <p:sp>
          <p:nvSpPr>
            <p:cNvPr id="3658" name="Google Shape;3658;p83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83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83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83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83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83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83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8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8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67" name="Google Shape;3667;p83"/>
          <p:cNvGrpSpPr/>
          <p:nvPr/>
        </p:nvGrpSpPr>
        <p:grpSpPr>
          <a:xfrm rot="3907081">
            <a:off x="8616760" y="4004183"/>
            <a:ext cx="153542" cy="142591"/>
            <a:chOff x="3931664" y="3196564"/>
            <a:chExt cx="819834" cy="761359"/>
          </a:xfrm>
        </p:grpSpPr>
        <p:sp>
          <p:nvSpPr>
            <p:cNvPr id="3668" name="Google Shape;3668;p83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83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83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71" name="Google Shape;3671;p83"/>
          <p:cNvGrpSpPr/>
          <p:nvPr/>
        </p:nvGrpSpPr>
        <p:grpSpPr>
          <a:xfrm rot="-2977161">
            <a:off x="8962885" y="3149974"/>
            <a:ext cx="288648" cy="268060"/>
            <a:chOff x="3931664" y="3196564"/>
            <a:chExt cx="819834" cy="761359"/>
          </a:xfrm>
        </p:grpSpPr>
        <p:sp>
          <p:nvSpPr>
            <p:cNvPr id="3672" name="Google Shape;3672;p83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83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83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75" name="Google Shape;3675;p83"/>
          <p:cNvGrpSpPr/>
          <p:nvPr/>
        </p:nvGrpSpPr>
        <p:grpSpPr>
          <a:xfrm>
            <a:off x="239179" y="908649"/>
            <a:ext cx="309897" cy="287794"/>
            <a:chOff x="3931664" y="3196564"/>
            <a:chExt cx="819834" cy="761359"/>
          </a:xfrm>
        </p:grpSpPr>
        <p:sp>
          <p:nvSpPr>
            <p:cNvPr id="3676" name="Google Shape;3676;p83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83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83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79" name="Google Shape;3679;p83"/>
          <p:cNvGrpSpPr/>
          <p:nvPr/>
        </p:nvGrpSpPr>
        <p:grpSpPr>
          <a:xfrm rot="3907081">
            <a:off x="128235" y="1501958"/>
            <a:ext cx="153542" cy="142591"/>
            <a:chOff x="3931664" y="3196564"/>
            <a:chExt cx="819834" cy="761359"/>
          </a:xfrm>
        </p:grpSpPr>
        <p:sp>
          <p:nvSpPr>
            <p:cNvPr id="3680" name="Google Shape;3680;p83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83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83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3" name="Google Shape;3683;p83"/>
          <p:cNvSpPr txBox="1"/>
          <p:nvPr>
            <p:ph idx="1" type="subTitle"/>
          </p:nvPr>
        </p:nvSpPr>
        <p:spPr>
          <a:xfrm>
            <a:off x="720000" y="1875650"/>
            <a:ext cx="5969100" cy="2727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684" name="Google Shape;3684;p83"/>
          <p:cNvSpPr txBox="1"/>
          <p:nvPr>
            <p:ph type="title"/>
          </p:nvPr>
        </p:nvSpPr>
        <p:spPr>
          <a:xfrm>
            <a:off x="4572000" y="431350"/>
            <a:ext cx="38520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685" name="Google Shape;3685;p83"/>
          <p:cNvGrpSpPr/>
          <p:nvPr/>
        </p:nvGrpSpPr>
        <p:grpSpPr>
          <a:xfrm rot="-895738">
            <a:off x="715843" y="-317192"/>
            <a:ext cx="1016157" cy="1012457"/>
            <a:chOff x="4134250" y="882850"/>
            <a:chExt cx="843375" cy="844025"/>
          </a:xfrm>
        </p:grpSpPr>
        <p:sp>
          <p:nvSpPr>
            <p:cNvPr id="3686" name="Google Shape;3686;p83"/>
            <p:cNvSpPr/>
            <p:nvPr/>
          </p:nvSpPr>
          <p:spPr>
            <a:xfrm>
              <a:off x="4134250" y="882850"/>
              <a:ext cx="843375" cy="844025"/>
            </a:xfrm>
            <a:custGeom>
              <a:rect b="b" l="l" r="r" t="t"/>
              <a:pathLst>
                <a:path extrusionOk="0" h="33761" w="33735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83"/>
            <p:cNvSpPr/>
            <p:nvPr/>
          </p:nvSpPr>
          <p:spPr>
            <a:xfrm>
              <a:off x="4752650" y="944875"/>
              <a:ext cx="224975" cy="670475"/>
            </a:xfrm>
            <a:custGeom>
              <a:rect b="b" l="l" r="r" t="t"/>
              <a:pathLst>
                <a:path extrusionOk="0" h="26819" w="8999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83"/>
            <p:cNvSpPr/>
            <p:nvPr/>
          </p:nvSpPr>
          <p:spPr>
            <a:xfrm>
              <a:off x="4350400" y="882850"/>
              <a:ext cx="397275" cy="844025"/>
            </a:xfrm>
            <a:custGeom>
              <a:rect b="b" l="l" r="r" t="t"/>
              <a:pathLst>
                <a:path extrusionOk="0" h="33761" w="15891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83"/>
            <p:cNvSpPr/>
            <p:nvPr/>
          </p:nvSpPr>
          <p:spPr>
            <a:xfrm>
              <a:off x="4483225" y="882850"/>
              <a:ext cx="139975" cy="844025"/>
            </a:xfrm>
            <a:custGeom>
              <a:rect b="b" l="l" r="r" t="t"/>
              <a:pathLst>
                <a:path extrusionOk="0" h="33761" w="5599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83"/>
            <p:cNvSpPr/>
            <p:nvPr/>
          </p:nvSpPr>
          <p:spPr>
            <a:xfrm>
              <a:off x="4270825" y="927350"/>
              <a:ext cx="706800" cy="799525"/>
            </a:xfrm>
            <a:custGeom>
              <a:rect b="b" l="l" r="r" t="t"/>
              <a:pathLst>
                <a:path extrusionOk="0" h="31981" w="28272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0"/>
          <p:cNvSpPr/>
          <p:nvPr/>
        </p:nvSpPr>
        <p:spPr>
          <a:xfrm rot="-9370905">
            <a:off x="-108092" y="-662208"/>
            <a:ext cx="9732453" cy="5741531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10"/>
          <p:cNvSpPr/>
          <p:nvPr/>
        </p:nvSpPr>
        <p:spPr>
          <a:xfrm>
            <a:off x="5554700" y="136300"/>
            <a:ext cx="4757717" cy="5894269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0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47" name="Google Shape;347;p10"/>
          <p:cNvGrpSpPr/>
          <p:nvPr/>
        </p:nvGrpSpPr>
        <p:grpSpPr>
          <a:xfrm rot="-7340515">
            <a:off x="7972572" y="485342"/>
            <a:ext cx="1893455" cy="683957"/>
            <a:chOff x="5725894" y="2571645"/>
            <a:chExt cx="1443144" cy="521294"/>
          </a:xfrm>
        </p:grpSpPr>
        <p:grpSp>
          <p:nvGrpSpPr>
            <p:cNvPr id="348" name="Google Shape;348;p10"/>
            <p:cNvGrpSpPr/>
            <p:nvPr/>
          </p:nvGrpSpPr>
          <p:grpSpPr>
            <a:xfrm rot="5400000">
              <a:off x="6186819" y="2110721"/>
              <a:ext cx="521294" cy="1443144"/>
              <a:chOff x="2916100" y="2780750"/>
              <a:chExt cx="389200" cy="1077375"/>
            </a:xfrm>
          </p:grpSpPr>
          <p:sp>
            <p:nvSpPr>
              <p:cNvPr id="349" name="Google Shape;349;p10"/>
              <p:cNvSpPr/>
              <p:nvPr/>
            </p:nvSpPr>
            <p:spPr>
              <a:xfrm>
                <a:off x="3049625" y="3452950"/>
                <a:ext cx="125550" cy="405175"/>
              </a:xfrm>
              <a:custGeom>
                <a:rect b="b" l="l" r="r" t="t"/>
                <a:pathLst>
                  <a:path extrusionOk="0" h="16207" w="5022">
                    <a:moveTo>
                      <a:pt x="0" y="0"/>
                    </a:moveTo>
                    <a:lnTo>
                      <a:pt x="2511" y="16206"/>
                    </a:lnTo>
                    <a:lnTo>
                      <a:pt x="502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10"/>
              <p:cNvSpPr/>
              <p:nvPr/>
            </p:nvSpPr>
            <p:spPr>
              <a:xfrm>
                <a:off x="3063875" y="3452950"/>
                <a:ext cx="97050" cy="196325"/>
              </a:xfrm>
              <a:custGeom>
                <a:rect b="b" l="l" r="r" t="t"/>
                <a:pathLst>
                  <a:path extrusionOk="0" h="7853" w="3882">
                    <a:moveTo>
                      <a:pt x="1" y="0"/>
                    </a:moveTo>
                    <a:lnTo>
                      <a:pt x="1941" y="7852"/>
                    </a:lnTo>
                    <a:lnTo>
                      <a:pt x="38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10"/>
              <p:cNvSpPr/>
              <p:nvPr/>
            </p:nvSpPr>
            <p:spPr>
              <a:xfrm>
                <a:off x="3026225" y="3342800"/>
                <a:ext cx="167800" cy="136125"/>
              </a:xfrm>
              <a:custGeom>
                <a:rect b="b" l="l" r="r" t="t"/>
                <a:pathLst>
                  <a:path extrusionOk="0" h="5445" w="6712">
                    <a:moveTo>
                      <a:pt x="1073" y="1"/>
                    </a:moveTo>
                    <a:cubicBezTo>
                      <a:pt x="777" y="1393"/>
                      <a:pt x="480" y="2786"/>
                      <a:pt x="160" y="4178"/>
                    </a:cubicBezTo>
                    <a:cubicBezTo>
                      <a:pt x="0" y="4794"/>
                      <a:pt x="503" y="5388"/>
                      <a:pt x="1187" y="5410"/>
                    </a:cubicBezTo>
                    <a:cubicBezTo>
                      <a:pt x="1906" y="5433"/>
                      <a:pt x="2631" y="5445"/>
                      <a:pt x="3356" y="5445"/>
                    </a:cubicBezTo>
                    <a:cubicBezTo>
                      <a:pt x="4080" y="5445"/>
                      <a:pt x="4805" y="5433"/>
                      <a:pt x="5524" y="5410"/>
                    </a:cubicBezTo>
                    <a:cubicBezTo>
                      <a:pt x="6209" y="5388"/>
                      <a:pt x="6711" y="4794"/>
                      <a:pt x="6574" y="4178"/>
                    </a:cubicBezTo>
                    <a:cubicBezTo>
                      <a:pt x="6255" y="2786"/>
                      <a:pt x="5935" y="1393"/>
                      <a:pt x="5661" y="1"/>
                    </a:cubicBezTo>
                    <a:cubicBezTo>
                      <a:pt x="4896" y="24"/>
                      <a:pt x="4132" y="35"/>
                      <a:pt x="3367" y="35"/>
                    </a:cubicBezTo>
                    <a:cubicBezTo>
                      <a:pt x="2603" y="35"/>
                      <a:pt x="1838" y="24"/>
                      <a:pt x="1073" y="1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10"/>
              <p:cNvSpPr/>
              <p:nvPr/>
            </p:nvSpPr>
            <p:spPr>
              <a:xfrm>
                <a:off x="3026225" y="3342800"/>
                <a:ext cx="54800" cy="135850"/>
              </a:xfrm>
              <a:custGeom>
                <a:rect b="b" l="l" r="r" t="t"/>
                <a:pathLst>
                  <a:path extrusionOk="0" h="5434" w="2192">
                    <a:moveTo>
                      <a:pt x="1073" y="1"/>
                    </a:moveTo>
                    <a:cubicBezTo>
                      <a:pt x="777" y="1393"/>
                      <a:pt x="480" y="2786"/>
                      <a:pt x="160" y="4178"/>
                    </a:cubicBezTo>
                    <a:cubicBezTo>
                      <a:pt x="0" y="4794"/>
                      <a:pt x="503" y="5388"/>
                      <a:pt x="1187" y="5410"/>
                    </a:cubicBezTo>
                    <a:cubicBezTo>
                      <a:pt x="1530" y="5433"/>
                      <a:pt x="1849" y="5433"/>
                      <a:pt x="2192" y="5433"/>
                    </a:cubicBezTo>
                    <a:lnTo>
                      <a:pt x="2192" y="24"/>
                    </a:lnTo>
                    <a:cubicBezTo>
                      <a:pt x="1826" y="24"/>
                      <a:pt x="1438" y="1"/>
                      <a:pt x="107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10"/>
              <p:cNvSpPr/>
              <p:nvPr/>
            </p:nvSpPr>
            <p:spPr>
              <a:xfrm>
                <a:off x="3141500" y="3342800"/>
                <a:ext cx="52525" cy="135850"/>
              </a:xfrm>
              <a:custGeom>
                <a:rect b="b" l="l" r="r" t="t"/>
                <a:pathLst>
                  <a:path extrusionOk="0" h="5434" w="2101">
                    <a:moveTo>
                      <a:pt x="1050" y="1"/>
                    </a:moveTo>
                    <a:cubicBezTo>
                      <a:pt x="685" y="1"/>
                      <a:pt x="343" y="24"/>
                      <a:pt x="0" y="24"/>
                    </a:cubicBezTo>
                    <a:lnTo>
                      <a:pt x="0" y="5433"/>
                    </a:lnTo>
                    <a:cubicBezTo>
                      <a:pt x="297" y="5433"/>
                      <a:pt x="616" y="5433"/>
                      <a:pt x="913" y="5410"/>
                    </a:cubicBezTo>
                    <a:cubicBezTo>
                      <a:pt x="1598" y="5388"/>
                      <a:pt x="2100" y="4794"/>
                      <a:pt x="1963" y="4178"/>
                    </a:cubicBezTo>
                    <a:cubicBezTo>
                      <a:pt x="1644" y="2786"/>
                      <a:pt x="1324" y="1393"/>
                      <a:pt x="10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10"/>
              <p:cNvSpPr/>
              <p:nvPr/>
            </p:nvSpPr>
            <p:spPr>
              <a:xfrm>
                <a:off x="2963450" y="2780750"/>
                <a:ext cx="295625" cy="633425"/>
              </a:xfrm>
              <a:custGeom>
                <a:rect b="b" l="l" r="r" t="t"/>
                <a:pathLst>
                  <a:path extrusionOk="0" h="25337" w="11825">
                    <a:moveTo>
                      <a:pt x="5935" y="0"/>
                    </a:moveTo>
                    <a:cubicBezTo>
                      <a:pt x="5456" y="0"/>
                      <a:pt x="69" y="5661"/>
                      <a:pt x="46" y="12645"/>
                    </a:cubicBezTo>
                    <a:cubicBezTo>
                      <a:pt x="1" y="19653"/>
                      <a:pt x="4086" y="25336"/>
                      <a:pt x="5821" y="25336"/>
                    </a:cubicBezTo>
                    <a:cubicBezTo>
                      <a:pt x="7556" y="25336"/>
                      <a:pt x="11779" y="19698"/>
                      <a:pt x="11801" y="12691"/>
                    </a:cubicBezTo>
                    <a:cubicBezTo>
                      <a:pt x="11824" y="5706"/>
                      <a:pt x="6392" y="23"/>
                      <a:pt x="59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10"/>
              <p:cNvSpPr/>
              <p:nvPr/>
            </p:nvSpPr>
            <p:spPr>
              <a:xfrm>
                <a:off x="3026225" y="2780750"/>
                <a:ext cx="170650" cy="105575"/>
              </a:xfrm>
              <a:custGeom>
                <a:rect b="b" l="l" r="r" t="t"/>
                <a:pathLst>
                  <a:path extrusionOk="0" h="4223" w="6826">
                    <a:moveTo>
                      <a:pt x="3424" y="0"/>
                    </a:moveTo>
                    <a:cubicBezTo>
                      <a:pt x="3173" y="0"/>
                      <a:pt x="1507" y="1621"/>
                      <a:pt x="0" y="4200"/>
                    </a:cubicBezTo>
                    <a:lnTo>
                      <a:pt x="6825" y="4223"/>
                    </a:lnTo>
                    <a:cubicBezTo>
                      <a:pt x="5342" y="1643"/>
                      <a:pt x="3652" y="0"/>
                      <a:pt x="34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10"/>
              <p:cNvSpPr/>
              <p:nvPr/>
            </p:nvSpPr>
            <p:spPr>
              <a:xfrm>
                <a:off x="2966875" y="3143650"/>
                <a:ext cx="288775" cy="44550"/>
              </a:xfrm>
              <a:custGeom>
                <a:rect b="b" l="l" r="r" t="t"/>
                <a:pathLst>
                  <a:path extrusionOk="0" h="1782" w="11551">
                    <a:moveTo>
                      <a:pt x="1" y="1"/>
                    </a:moveTo>
                    <a:lnTo>
                      <a:pt x="1" y="1"/>
                    </a:lnTo>
                    <a:cubicBezTo>
                      <a:pt x="46" y="594"/>
                      <a:pt x="138" y="1188"/>
                      <a:pt x="252" y="1758"/>
                    </a:cubicBezTo>
                    <a:lnTo>
                      <a:pt x="11276" y="1781"/>
                    </a:lnTo>
                    <a:cubicBezTo>
                      <a:pt x="11390" y="1211"/>
                      <a:pt x="11482" y="640"/>
                      <a:pt x="11550" y="4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10"/>
              <p:cNvSpPr/>
              <p:nvPr/>
            </p:nvSpPr>
            <p:spPr>
              <a:xfrm>
                <a:off x="3095275" y="3228100"/>
                <a:ext cx="34250" cy="227725"/>
              </a:xfrm>
              <a:custGeom>
                <a:rect b="b" l="l" r="r" t="t"/>
                <a:pathLst>
                  <a:path extrusionOk="0" h="9109" w="1370">
                    <a:moveTo>
                      <a:pt x="699" y="0"/>
                    </a:moveTo>
                    <a:cubicBezTo>
                      <a:pt x="652" y="0"/>
                      <a:pt x="609" y="25"/>
                      <a:pt x="594" y="69"/>
                    </a:cubicBezTo>
                    <a:cubicBezTo>
                      <a:pt x="594" y="69"/>
                      <a:pt x="594" y="69"/>
                      <a:pt x="571" y="92"/>
                    </a:cubicBezTo>
                    <a:cubicBezTo>
                      <a:pt x="571" y="115"/>
                      <a:pt x="548" y="138"/>
                      <a:pt x="525" y="161"/>
                    </a:cubicBezTo>
                    <a:cubicBezTo>
                      <a:pt x="502" y="229"/>
                      <a:pt x="457" y="321"/>
                      <a:pt x="411" y="435"/>
                    </a:cubicBezTo>
                    <a:cubicBezTo>
                      <a:pt x="366" y="549"/>
                      <a:pt x="320" y="686"/>
                      <a:pt x="297" y="846"/>
                    </a:cubicBezTo>
                    <a:cubicBezTo>
                      <a:pt x="251" y="1005"/>
                      <a:pt x="229" y="1188"/>
                      <a:pt x="183" y="1393"/>
                    </a:cubicBezTo>
                    <a:cubicBezTo>
                      <a:pt x="160" y="1576"/>
                      <a:pt x="160" y="1804"/>
                      <a:pt x="137" y="2032"/>
                    </a:cubicBezTo>
                    <a:cubicBezTo>
                      <a:pt x="137" y="2261"/>
                      <a:pt x="137" y="2489"/>
                      <a:pt x="114" y="2740"/>
                    </a:cubicBezTo>
                    <a:cubicBezTo>
                      <a:pt x="92" y="3242"/>
                      <a:pt x="92" y="3767"/>
                      <a:pt x="69" y="4292"/>
                    </a:cubicBezTo>
                    <a:cubicBezTo>
                      <a:pt x="46" y="4817"/>
                      <a:pt x="46" y="5342"/>
                      <a:pt x="23" y="5844"/>
                    </a:cubicBezTo>
                    <a:cubicBezTo>
                      <a:pt x="23" y="6073"/>
                      <a:pt x="23" y="6324"/>
                      <a:pt x="23" y="6552"/>
                    </a:cubicBezTo>
                    <a:cubicBezTo>
                      <a:pt x="23" y="6780"/>
                      <a:pt x="0" y="6986"/>
                      <a:pt x="0" y="7191"/>
                    </a:cubicBezTo>
                    <a:cubicBezTo>
                      <a:pt x="0" y="7579"/>
                      <a:pt x="0" y="7921"/>
                      <a:pt x="0" y="8150"/>
                    </a:cubicBezTo>
                    <a:cubicBezTo>
                      <a:pt x="0" y="8378"/>
                      <a:pt x="0" y="8515"/>
                      <a:pt x="0" y="8515"/>
                    </a:cubicBezTo>
                    <a:cubicBezTo>
                      <a:pt x="0" y="8834"/>
                      <a:pt x="297" y="9108"/>
                      <a:pt x="685" y="9108"/>
                    </a:cubicBezTo>
                    <a:cubicBezTo>
                      <a:pt x="1050" y="9108"/>
                      <a:pt x="1370" y="8834"/>
                      <a:pt x="1370" y="8515"/>
                    </a:cubicBezTo>
                    <a:cubicBezTo>
                      <a:pt x="1370" y="8515"/>
                      <a:pt x="1370" y="8378"/>
                      <a:pt x="1370" y="8150"/>
                    </a:cubicBezTo>
                    <a:cubicBezTo>
                      <a:pt x="1370" y="7921"/>
                      <a:pt x="1370" y="7579"/>
                      <a:pt x="1370" y="7191"/>
                    </a:cubicBezTo>
                    <a:cubicBezTo>
                      <a:pt x="1370" y="6986"/>
                      <a:pt x="1370" y="6780"/>
                      <a:pt x="1370" y="6552"/>
                    </a:cubicBezTo>
                    <a:cubicBezTo>
                      <a:pt x="1370" y="6324"/>
                      <a:pt x="1370" y="6095"/>
                      <a:pt x="1370" y="5844"/>
                    </a:cubicBezTo>
                    <a:cubicBezTo>
                      <a:pt x="1347" y="5342"/>
                      <a:pt x="1347" y="4817"/>
                      <a:pt x="1324" y="4292"/>
                    </a:cubicBezTo>
                    <a:cubicBezTo>
                      <a:pt x="1324" y="3767"/>
                      <a:pt x="1301" y="3242"/>
                      <a:pt x="1301" y="2740"/>
                    </a:cubicBezTo>
                    <a:cubicBezTo>
                      <a:pt x="1279" y="2489"/>
                      <a:pt x="1279" y="2261"/>
                      <a:pt x="1279" y="2032"/>
                    </a:cubicBezTo>
                    <a:cubicBezTo>
                      <a:pt x="1256" y="1804"/>
                      <a:pt x="1256" y="1576"/>
                      <a:pt x="1233" y="1393"/>
                    </a:cubicBezTo>
                    <a:cubicBezTo>
                      <a:pt x="1210" y="1188"/>
                      <a:pt x="1164" y="1005"/>
                      <a:pt x="1142" y="846"/>
                    </a:cubicBezTo>
                    <a:cubicBezTo>
                      <a:pt x="1096" y="686"/>
                      <a:pt x="1050" y="549"/>
                      <a:pt x="1005" y="435"/>
                    </a:cubicBezTo>
                    <a:cubicBezTo>
                      <a:pt x="982" y="321"/>
                      <a:pt x="936" y="229"/>
                      <a:pt x="890" y="161"/>
                    </a:cubicBezTo>
                    <a:cubicBezTo>
                      <a:pt x="890" y="138"/>
                      <a:pt x="868" y="115"/>
                      <a:pt x="868" y="92"/>
                    </a:cubicBezTo>
                    <a:cubicBezTo>
                      <a:pt x="845" y="69"/>
                      <a:pt x="845" y="69"/>
                      <a:pt x="845" y="69"/>
                    </a:cubicBezTo>
                    <a:cubicBezTo>
                      <a:pt x="822" y="47"/>
                      <a:pt x="799" y="24"/>
                      <a:pt x="776" y="24"/>
                    </a:cubicBezTo>
                    <a:cubicBezTo>
                      <a:pt x="752" y="8"/>
                      <a:pt x="725" y="0"/>
                      <a:pt x="6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10"/>
              <p:cNvSpPr/>
              <p:nvPr/>
            </p:nvSpPr>
            <p:spPr>
              <a:xfrm>
                <a:off x="2916100" y="3237250"/>
                <a:ext cx="141525" cy="218325"/>
              </a:xfrm>
              <a:custGeom>
                <a:rect b="b" l="l" r="r" t="t"/>
                <a:pathLst>
                  <a:path extrusionOk="0" h="8733" w="5661">
                    <a:moveTo>
                      <a:pt x="2837" y="0"/>
                    </a:moveTo>
                    <a:cubicBezTo>
                      <a:pt x="2833" y="0"/>
                      <a:pt x="2831" y="0"/>
                      <a:pt x="2831" y="0"/>
                    </a:cubicBezTo>
                    <a:cubicBezTo>
                      <a:pt x="0" y="2534"/>
                      <a:pt x="822" y="6734"/>
                      <a:pt x="3355" y="8537"/>
                    </a:cubicBezTo>
                    <a:cubicBezTo>
                      <a:pt x="3563" y="8673"/>
                      <a:pt x="3733" y="8732"/>
                      <a:pt x="3866" y="8732"/>
                    </a:cubicBezTo>
                    <a:cubicBezTo>
                      <a:pt x="4201" y="8732"/>
                      <a:pt x="4311" y="8361"/>
                      <a:pt x="4246" y="7921"/>
                    </a:cubicBezTo>
                    <a:cubicBezTo>
                      <a:pt x="3903" y="5798"/>
                      <a:pt x="5661" y="5638"/>
                      <a:pt x="5661" y="5638"/>
                    </a:cubicBezTo>
                    <a:cubicBezTo>
                      <a:pt x="5108" y="86"/>
                      <a:pt x="2968" y="0"/>
                      <a:pt x="28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10"/>
              <p:cNvSpPr/>
              <p:nvPr/>
            </p:nvSpPr>
            <p:spPr>
              <a:xfrm>
                <a:off x="3160900" y="3239525"/>
                <a:ext cx="144400" cy="216825"/>
              </a:xfrm>
              <a:custGeom>
                <a:rect b="b" l="l" r="r" t="t"/>
                <a:pathLst>
                  <a:path extrusionOk="0" h="8673" w="5776">
                    <a:moveTo>
                      <a:pt x="2948" y="0"/>
                    </a:moveTo>
                    <a:cubicBezTo>
                      <a:pt x="2724" y="0"/>
                      <a:pt x="584" y="143"/>
                      <a:pt x="0" y="5570"/>
                    </a:cubicBezTo>
                    <a:cubicBezTo>
                      <a:pt x="0" y="5570"/>
                      <a:pt x="1758" y="5730"/>
                      <a:pt x="1415" y="7852"/>
                    </a:cubicBezTo>
                    <a:cubicBezTo>
                      <a:pt x="1349" y="8298"/>
                      <a:pt x="1462" y="8672"/>
                      <a:pt x="1807" y="8672"/>
                    </a:cubicBezTo>
                    <a:cubicBezTo>
                      <a:pt x="1938" y="8672"/>
                      <a:pt x="2104" y="8618"/>
                      <a:pt x="2306" y="8492"/>
                    </a:cubicBezTo>
                    <a:cubicBezTo>
                      <a:pt x="4839" y="6688"/>
                      <a:pt x="5775" y="2534"/>
                      <a:pt x="2968" y="1"/>
                    </a:cubicBezTo>
                    <a:cubicBezTo>
                      <a:pt x="2968" y="1"/>
                      <a:pt x="2961" y="0"/>
                      <a:pt x="29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10"/>
              <p:cNvSpPr/>
              <p:nvPr/>
            </p:nvSpPr>
            <p:spPr>
              <a:xfrm>
                <a:off x="3017100" y="2934225"/>
                <a:ext cx="187750" cy="187200"/>
              </a:xfrm>
              <a:custGeom>
                <a:rect b="b" l="l" r="r" t="t"/>
                <a:pathLst>
                  <a:path extrusionOk="0" h="7488" w="7510">
                    <a:moveTo>
                      <a:pt x="3725" y="1"/>
                    </a:moveTo>
                    <a:cubicBezTo>
                      <a:pt x="1667" y="1"/>
                      <a:pt x="0" y="1681"/>
                      <a:pt x="0" y="3722"/>
                    </a:cubicBezTo>
                    <a:cubicBezTo>
                      <a:pt x="0" y="5799"/>
                      <a:pt x="1666" y="7488"/>
                      <a:pt x="3721" y="7488"/>
                    </a:cubicBezTo>
                    <a:cubicBezTo>
                      <a:pt x="5798" y="7488"/>
                      <a:pt x="7487" y="5821"/>
                      <a:pt x="7487" y="3744"/>
                    </a:cubicBezTo>
                    <a:cubicBezTo>
                      <a:pt x="7510" y="1690"/>
                      <a:pt x="5821" y="1"/>
                      <a:pt x="3766" y="1"/>
                    </a:cubicBezTo>
                    <a:cubicBezTo>
                      <a:pt x="3753" y="1"/>
                      <a:pt x="3739" y="1"/>
                      <a:pt x="37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10"/>
              <p:cNvSpPr/>
              <p:nvPr/>
            </p:nvSpPr>
            <p:spPr>
              <a:xfrm>
                <a:off x="3031925" y="2949075"/>
                <a:ext cx="158100" cy="157525"/>
              </a:xfrm>
              <a:custGeom>
                <a:rect b="b" l="l" r="r" t="t"/>
                <a:pathLst>
                  <a:path extrusionOk="0" h="6301" w="6324">
                    <a:moveTo>
                      <a:pt x="3132" y="0"/>
                    </a:moveTo>
                    <a:cubicBezTo>
                      <a:pt x="1393" y="0"/>
                      <a:pt x="1" y="1407"/>
                      <a:pt x="1" y="3128"/>
                    </a:cubicBezTo>
                    <a:cubicBezTo>
                      <a:pt x="1" y="4885"/>
                      <a:pt x="1393" y="6300"/>
                      <a:pt x="3151" y="6300"/>
                    </a:cubicBezTo>
                    <a:cubicBezTo>
                      <a:pt x="4885" y="6300"/>
                      <a:pt x="6300" y="4908"/>
                      <a:pt x="6300" y="3150"/>
                    </a:cubicBezTo>
                    <a:cubicBezTo>
                      <a:pt x="6323" y="1416"/>
                      <a:pt x="4908" y="0"/>
                      <a:pt x="3173" y="0"/>
                    </a:cubicBezTo>
                    <a:cubicBezTo>
                      <a:pt x="3159" y="0"/>
                      <a:pt x="3145" y="0"/>
                      <a:pt x="31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10"/>
              <p:cNvSpPr/>
              <p:nvPr/>
            </p:nvSpPr>
            <p:spPr>
              <a:xfrm>
                <a:off x="3049050" y="2966200"/>
                <a:ext cx="123275" cy="123275"/>
              </a:xfrm>
              <a:custGeom>
                <a:rect b="b" l="l" r="r" t="t"/>
                <a:pathLst>
                  <a:path extrusionOk="0" h="4931" w="4931">
                    <a:moveTo>
                      <a:pt x="2466" y="0"/>
                    </a:moveTo>
                    <a:cubicBezTo>
                      <a:pt x="1119" y="0"/>
                      <a:pt x="0" y="1096"/>
                      <a:pt x="0" y="2443"/>
                    </a:cubicBezTo>
                    <a:cubicBezTo>
                      <a:pt x="0" y="3812"/>
                      <a:pt x="1096" y="4930"/>
                      <a:pt x="2466" y="4930"/>
                    </a:cubicBezTo>
                    <a:cubicBezTo>
                      <a:pt x="3812" y="4930"/>
                      <a:pt x="4931" y="3835"/>
                      <a:pt x="4931" y="2465"/>
                    </a:cubicBezTo>
                    <a:cubicBezTo>
                      <a:pt x="4931" y="1119"/>
                      <a:pt x="3835" y="0"/>
                      <a:pt x="24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3" name="Google Shape;363;p10"/>
            <p:cNvSpPr/>
            <p:nvPr/>
          </p:nvSpPr>
          <p:spPr>
            <a:xfrm rot="5400000">
              <a:off x="6569756" y="2493657"/>
              <a:ext cx="263728" cy="934837"/>
            </a:xfrm>
            <a:custGeom>
              <a:rect b="b" l="l" r="r" t="t"/>
              <a:pathLst>
                <a:path extrusionOk="0" h="27916" w="7876">
                  <a:moveTo>
                    <a:pt x="137" y="0"/>
                  </a:moveTo>
                  <a:cubicBezTo>
                    <a:pt x="114" y="0"/>
                    <a:pt x="92" y="23"/>
                    <a:pt x="92" y="23"/>
                  </a:cubicBezTo>
                  <a:cubicBezTo>
                    <a:pt x="1644" y="4542"/>
                    <a:pt x="2169" y="9404"/>
                    <a:pt x="2100" y="13969"/>
                  </a:cubicBezTo>
                  <a:cubicBezTo>
                    <a:pt x="2055" y="18671"/>
                    <a:pt x="1187" y="24240"/>
                    <a:pt x="0" y="27915"/>
                  </a:cubicBezTo>
                  <a:cubicBezTo>
                    <a:pt x="731" y="27915"/>
                    <a:pt x="1484" y="27915"/>
                    <a:pt x="2237" y="27892"/>
                  </a:cubicBezTo>
                  <a:cubicBezTo>
                    <a:pt x="2922" y="27870"/>
                    <a:pt x="3424" y="27276"/>
                    <a:pt x="3287" y="26660"/>
                  </a:cubicBezTo>
                  <a:cubicBezTo>
                    <a:pt x="3082" y="25815"/>
                    <a:pt x="2899" y="24971"/>
                    <a:pt x="2717" y="24126"/>
                  </a:cubicBezTo>
                  <a:lnTo>
                    <a:pt x="2717" y="24126"/>
                  </a:lnTo>
                  <a:cubicBezTo>
                    <a:pt x="3196" y="24377"/>
                    <a:pt x="3721" y="24948"/>
                    <a:pt x="3515" y="26203"/>
                  </a:cubicBezTo>
                  <a:cubicBezTo>
                    <a:pt x="3449" y="26649"/>
                    <a:pt x="3562" y="27023"/>
                    <a:pt x="3907" y="27023"/>
                  </a:cubicBezTo>
                  <a:cubicBezTo>
                    <a:pt x="4038" y="27023"/>
                    <a:pt x="4204" y="26969"/>
                    <a:pt x="4406" y="26843"/>
                  </a:cubicBezTo>
                  <a:cubicBezTo>
                    <a:pt x="6939" y="25039"/>
                    <a:pt x="7875" y="20908"/>
                    <a:pt x="5068" y="18352"/>
                  </a:cubicBezTo>
                  <a:cubicBezTo>
                    <a:pt x="5638" y="16662"/>
                    <a:pt x="6003" y="14722"/>
                    <a:pt x="6003" y="12691"/>
                  </a:cubicBezTo>
                  <a:cubicBezTo>
                    <a:pt x="6026" y="9450"/>
                    <a:pt x="4839" y="6482"/>
                    <a:pt x="3538" y="4223"/>
                  </a:cubicBezTo>
                  <a:cubicBezTo>
                    <a:pt x="3447" y="4063"/>
                    <a:pt x="3356" y="3903"/>
                    <a:pt x="3264" y="3766"/>
                  </a:cubicBezTo>
                  <a:cubicBezTo>
                    <a:pt x="3264" y="3766"/>
                    <a:pt x="3264" y="3766"/>
                    <a:pt x="3264" y="3743"/>
                  </a:cubicBezTo>
                  <a:cubicBezTo>
                    <a:pt x="3082" y="3447"/>
                    <a:pt x="2876" y="3150"/>
                    <a:pt x="2694" y="2876"/>
                  </a:cubicBezTo>
                  <a:cubicBezTo>
                    <a:pt x="2694" y="2876"/>
                    <a:pt x="2671" y="2853"/>
                    <a:pt x="2671" y="2830"/>
                  </a:cubicBezTo>
                  <a:cubicBezTo>
                    <a:pt x="2580" y="2716"/>
                    <a:pt x="2511" y="2602"/>
                    <a:pt x="2420" y="2488"/>
                  </a:cubicBezTo>
                  <a:cubicBezTo>
                    <a:pt x="2397" y="2465"/>
                    <a:pt x="2374" y="2442"/>
                    <a:pt x="2374" y="2397"/>
                  </a:cubicBezTo>
                  <a:cubicBezTo>
                    <a:pt x="2306" y="2305"/>
                    <a:pt x="2237" y="2214"/>
                    <a:pt x="2169" y="2123"/>
                  </a:cubicBezTo>
                  <a:cubicBezTo>
                    <a:pt x="2123" y="2100"/>
                    <a:pt x="2100" y="2054"/>
                    <a:pt x="2077" y="2031"/>
                  </a:cubicBezTo>
                  <a:cubicBezTo>
                    <a:pt x="2009" y="1940"/>
                    <a:pt x="1963" y="1872"/>
                    <a:pt x="1895" y="1780"/>
                  </a:cubicBezTo>
                  <a:cubicBezTo>
                    <a:pt x="1872" y="1758"/>
                    <a:pt x="1849" y="1712"/>
                    <a:pt x="1803" y="1689"/>
                  </a:cubicBezTo>
                  <a:cubicBezTo>
                    <a:pt x="1758" y="1621"/>
                    <a:pt x="1689" y="1552"/>
                    <a:pt x="1644" y="1484"/>
                  </a:cubicBezTo>
                  <a:cubicBezTo>
                    <a:pt x="1621" y="1438"/>
                    <a:pt x="1598" y="1415"/>
                    <a:pt x="1552" y="1370"/>
                  </a:cubicBezTo>
                  <a:cubicBezTo>
                    <a:pt x="1507" y="1324"/>
                    <a:pt x="1461" y="1255"/>
                    <a:pt x="1415" y="1187"/>
                  </a:cubicBezTo>
                  <a:cubicBezTo>
                    <a:pt x="1370" y="1164"/>
                    <a:pt x="1347" y="1118"/>
                    <a:pt x="1324" y="1096"/>
                  </a:cubicBezTo>
                  <a:cubicBezTo>
                    <a:pt x="1279" y="1050"/>
                    <a:pt x="1233" y="981"/>
                    <a:pt x="1187" y="936"/>
                  </a:cubicBezTo>
                  <a:cubicBezTo>
                    <a:pt x="1142" y="913"/>
                    <a:pt x="1119" y="867"/>
                    <a:pt x="1096" y="845"/>
                  </a:cubicBezTo>
                  <a:cubicBezTo>
                    <a:pt x="1050" y="799"/>
                    <a:pt x="1005" y="753"/>
                    <a:pt x="959" y="708"/>
                  </a:cubicBezTo>
                  <a:cubicBezTo>
                    <a:pt x="936" y="685"/>
                    <a:pt x="913" y="662"/>
                    <a:pt x="890" y="639"/>
                  </a:cubicBezTo>
                  <a:cubicBezTo>
                    <a:pt x="845" y="593"/>
                    <a:pt x="822" y="548"/>
                    <a:pt x="776" y="525"/>
                  </a:cubicBezTo>
                  <a:cubicBezTo>
                    <a:pt x="754" y="479"/>
                    <a:pt x="731" y="457"/>
                    <a:pt x="708" y="434"/>
                  </a:cubicBezTo>
                  <a:cubicBezTo>
                    <a:pt x="662" y="411"/>
                    <a:pt x="639" y="388"/>
                    <a:pt x="594" y="342"/>
                  </a:cubicBezTo>
                  <a:cubicBezTo>
                    <a:pt x="571" y="320"/>
                    <a:pt x="548" y="320"/>
                    <a:pt x="548" y="297"/>
                  </a:cubicBezTo>
                  <a:cubicBezTo>
                    <a:pt x="502" y="274"/>
                    <a:pt x="480" y="228"/>
                    <a:pt x="457" y="205"/>
                  </a:cubicBezTo>
                  <a:cubicBezTo>
                    <a:pt x="434" y="205"/>
                    <a:pt x="411" y="183"/>
                    <a:pt x="388" y="160"/>
                  </a:cubicBezTo>
                  <a:cubicBezTo>
                    <a:pt x="365" y="137"/>
                    <a:pt x="343" y="137"/>
                    <a:pt x="320" y="114"/>
                  </a:cubicBezTo>
                  <a:cubicBezTo>
                    <a:pt x="297" y="114"/>
                    <a:pt x="297" y="91"/>
                    <a:pt x="274" y="91"/>
                  </a:cubicBezTo>
                  <a:cubicBezTo>
                    <a:pt x="251" y="68"/>
                    <a:pt x="229" y="46"/>
                    <a:pt x="206" y="46"/>
                  </a:cubicBezTo>
                  <a:cubicBezTo>
                    <a:pt x="206" y="46"/>
                    <a:pt x="206" y="23"/>
                    <a:pt x="183" y="23"/>
                  </a:cubicBezTo>
                  <a:cubicBezTo>
                    <a:pt x="160" y="23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A9A7A7">
                <a:alpha val="40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4" name="Google Shape;364;p10"/>
          <p:cNvGrpSpPr/>
          <p:nvPr/>
        </p:nvGrpSpPr>
        <p:grpSpPr>
          <a:xfrm rot="3203653">
            <a:off x="240691" y="985951"/>
            <a:ext cx="297660" cy="239057"/>
            <a:chOff x="3483800" y="1530650"/>
            <a:chExt cx="1459674" cy="1397574"/>
          </a:xfrm>
        </p:grpSpPr>
        <p:sp>
          <p:nvSpPr>
            <p:cNvPr id="365" name="Google Shape;365;p10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0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0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0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0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0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0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4" name="Google Shape;374;p10"/>
          <p:cNvGrpSpPr/>
          <p:nvPr/>
        </p:nvGrpSpPr>
        <p:grpSpPr>
          <a:xfrm>
            <a:off x="447585" y="150969"/>
            <a:ext cx="374992" cy="348246"/>
            <a:chOff x="3931664" y="3196564"/>
            <a:chExt cx="819834" cy="761359"/>
          </a:xfrm>
        </p:grpSpPr>
        <p:sp>
          <p:nvSpPr>
            <p:cNvPr id="375" name="Google Shape;375;p10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0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0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3691" name="Shape 3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2" name="Google Shape;3692;p84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93" name="Google Shape;3693;p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4" name="Google Shape;3694;p84"/>
          <p:cNvSpPr txBox="1"/>
          <p:nvPr>
            <p:ph type="title"/>
          </p:nvPr>
        </p:nvSpPr>
        <p:spPr>
          <a:xfrm>
            <a:off x="1135200" y="431350"/>
            <a:ext cx="68736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95" name="Google Shape;3695;p84"/>
          <p:cNvSpPr/>
          <p:nvPr/>
        </p:nvSpPr>
        <p:spPr>
          <a:xfrm>
            <a:off x="624900" y="2005450"/>
            <a:ext cx="2388900" cy="2343900"/>
          </a:xfrm>
          <a:prstGeom prst="roundRect">
            <a:avLst>
              <a:gd fmla="val 16667" name="adj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6" name="Google Shape;3696;p84"/>
          <p:cNvSpPr/>
          <p:nvPr/>
        </p:nvSpPr>
        <p:spPr>
          <a:xfrm>
            <a:off x="6130200" y="2005450"/>
            <a:ext cx="2388900" cy="2343900"/>
          </a:xfrm>
          <a:prstGeom prst="roundRect">
            <a:avLst>
              <a:gd fmla="val 16667" name="adj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7" name="Google Shape;3697;p84"/>
          <p:cNvSpPr/>
          <p:nvPr/>
        </p:nvSpPr>
        <p:spPr>
          <a:xfrm>
            <a:off x="3377550" y="2005450"/>
            <a:ext cx="2388900" cy="2343900"/>
          </a:xfrm>
          <a:prstGeom prst="roundRect">
            <a:avLst>
              <a:gd fmla="val 16667" name="adj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8" name="Google Shape;3698;p84"/>
          <p:cNvSpPr txBox="1"/>
          <p:nvPr>
            <p:ph idx="1" type="subTitle"/>
          </p:nvPr>
        </p:nvSpPr>
        <p:spPr>
          <a:xfrm>
            <a:off x="720000" y="3533788"/>
            <a:ext cx="2198700" cy="52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699" name="Google Shape;3699;p84"/>
          <p:cNvSpPr txBox="1"/>
          <p:nvPr>
            <p:ph idx="2" type="title"/>
          </p:nvPr>
        </p:nvSpPr>
        <p:spPr>
          <a:xfrm>
            <a:off x="720000" y="3117163"/>
            <a:ext cx="21987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00" name="Google Shape;3700;p84"/>
          <p:cNvSpPr txBox="1"/>
          <p:nvPr>
            <p:ph idx="3" type="subTitle"/>
          </p:nvPr>
        </p:nvSpPr>
        <p:spPr>
          <a:xfrm>
            <a:off x="3472649" y="3536050"/>
            <a:ext cx="2198700" cy="52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01" name="Google Shape;3701;p84"/>
          <p:cNvSpPr txBox="1"/>
          <p:nvPr>
            <p:ph idx="4" type="title"/>
          </p:nvPr>
        </p:nvSpPr>
        <p:spPr>
          <a:xfrm>
            <a:off x="3472650" y="3119425"/>
            <a:ext cx="21987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02" name="Google Shape;3702;p84"/>
          <p:cNvSpPr txBox="1"/>
          <p:nvPr>
            <p:ph idx="5" type="subTitle"/>
          </p:nvPr>
        </p:nvSpPr>
        <p:spPr>
          <a:xfrm>
            <a:off x="6225299" y="3536050"/>
            <a:ext cx="2198700" cy="52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03" name="Google Shape;3703;p84"/>
          <p:cNvSpPr txBox="1"/>
          <p:nvPr>
            <p:ph idx="6" type="title"/>
          </p:nvPr>
        </p:nvSpPr>
        <p:spPr>
          <a:xfrm>
            <a:off x="6225300" y="3119425"/>
            <a:ext cx="21987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704" name="Google Shape;3704;p84"/>
          <p:cNvGrpSpPr/>
          <p:nvPr/>
        </p:nvGrpSpPr>
        <p:grpSpPr>
          <a:xfrm flipH="1">
            <a:off x="67046" y="1212064"/>
            <a:ext cx="193699" cy="185318"/>
            <a:chOff x="3483800" y="1530650"/>
            <a:chExt cx="1459674" cy="1397574"/>
          </a:xfrm>
        </p:grpSpPr>
        <p:sp>
          <p:nvSpPr>
            <p:cNvPr id="3705" name="Google Shape;3705;p84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84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84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84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84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84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84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8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8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4" name="Google Shape;3714;p84"/>
          <p:cNvGrpSpPr/>
          <p:nvPr/>
        </p:nvGrpSpPr>
        <p:grpSpPr>
          <a:xfrm flipH="1">
            <a:off x="8629015" y="4491897"/>
            <a:ext cx="318260" cy="295560"/>
            <a:chOff x="3931664" y="3196564"/>
            <a:chExt cx="819834" cy="761359"/>
          </a:xfrm>
        </p:grpSpPr>
        <p:sp>
          <p:nvSpPr>
            <p:cNvPr id="3715" name="Google Shape;3715;p84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84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84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8" name="Google Shape;3718;p84"/>
          <p:cNvGrpSpPr/>
          <p:nvPr/>
        </p:nvGrpSpPr>
        <p:grpSpPr>
          <a:xfrm flipH="1">
            <a:off x="-67743" y="586194"/>
            <a:ext cx="351053" cy="326014"/>
            <a:chOff x="3931664" y="3196564"/>
            <a:chExt cx="819834" cy="761359"/>
          </a:xfrm>
        </p:grpSpPr>
        <p:sp>
          <p:nvSpPr>
            <p:cNvPr id="3719" name="Google Shape;3719;p84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84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84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22" name="Google Shape;3722;p84"/>
          <p:cNvGrpSpPr/>
          <p:nvPr/>
        </p:nvGrpSpPr>
        <p:grpSpPr>
          <a:xfrm flipH="1">
            <a:off x="8691296" y="2386439"/>
            <a:ext cx="193699" cy="185318"/>
            <a:chOff x="3483800" y="1530650"/>
            <a:chExt cx="1459674" cy="1397574"/>
          </a:xfrm>
        </p:grpSpPr>
        <p:sp>
          <p:nvSpPr>
            <p:cNvPr id="3723" name="Google Shape;3723;p84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84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84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84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84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84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84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8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8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32" name="Google Shape;3732;p84"/>
          <p:cNvGrpSpPr/>
          <p:nvPr/>
        </p:nvGrpSpPr>
        <p:grpSpPr>
          <a:xfrm flipH="1">
            <a:off x="7828954" y="4747047"/>
            <a:ext cx="117212" cy="111946"/>
            <a:chOff x="3483800" y="1530650"/>
            <a:chExt cx="1459674" cy="1397574"/>
          </a:xfrm>
        </p:grpSpPr>
        <p:sp>
          <p:nvSpPr>
            <p:cNvPr id="3733" name="Google Shape;3733;p84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84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84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84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84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8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8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84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84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42" name="Google Shape;3742;p84"/>
          <p:cNvGrpSpPr/>
          <p:nvPr/>
        </p:nvGrpSpPr>
        <p:grpSpPr>
          <a:xfrm flipH="1">
            <a:off x="8519096" y="447339"/>
            <a:ext cx="193699" cy="185318"/>
            <a:chOff x="3483800" y="1530650"/>
            <a:chExt cx="1459674" cy="1397574"/>
          </a:xfrm>
        </p:grpSpPr>
        <p:sp>
          <p:nvSpPr>
            <p:cNvPr id="3743" name="Google Shape;3743;p84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84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84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84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84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84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84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8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8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</p:bgPr>
    </p:bg>
    <p:spTree>
      <p:nvGrpSpPr>
        <p:cNvPr id="3752" name="Shape 3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3" name="Google Shape;3753;p85"/>
          <p:cNvSpPr/>
          <p:nvPr/>
        </p:nvSpPr>
        <p:spPr>
          <a:xfrm rot="-9370905">
            <a:off x="-108092" y="-662208"/>
            <a:ext cx="9732453" cy="5741531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54" name="Google Shape;3754;p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5" name="Google Shape;3755;p85"/>
          <p:cNvSpPr txBox="1"/>
          <p:nvPr>
            <p:ph type="title"/>
          </p:nvPr>
        </p:nvSpPr>
        <p:spPr>
          <a:xfrm>
            <a:off x="720000" y="1149300"/>
            <a:ext cx="4430700" cy="167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56" name="Google Shape;3756;p85"/>
          <p:cNvSpPr txBox="1"/>
          <p:nvPr>
            <p:ph idx="1" type="subTitle"/>
          </p:nvPr>
        </p:nvSpPr>
        <p:spPr>
          <a:xfrm>
            <a:off x="720000" y="3179707"/>
            <a:ext cx="2920500" cy="81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3757" name="Google Shape;3757;p85"/>
          <p:cNvGrpSpPr/>
          <p:nvPr/>
        </p:nvGrpSpPr>
        <p:grpSpPr>
          <a:xfrm>
            <a:off x="623154" y="244439"/>
            <a:ext cx="193699" cy="185318"/>
            <a:chOff x="3483800" y="1530650"/>
            <a:chExt cx="1459674" cy="1397574"/>
          </a:xfrm>
        </p:grpSpPr>
        <p:sp>
          <p:nvSpPr>
            <p:cNvPr id="3758" name="Google Shape;3758;p85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85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85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85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85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85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85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8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8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67" name="Google Shape;3767;p85"/>
          <p:cNvGrpSpPr/>
          <p:nvPr/>
        </p:nvGrpSpPr>
        <p:grpSpPr>
          <a:xfrm>
            <a:off x="138749" y="4109622"/>
            <a:ext cx="318260" cy="295560"/>
            <a:chOff x="3931664" y="3196564"/>
            <a:chExt cx="819834" cy="761359"/>
          </a:xfrm>
        </p:grpSpPr>
        <p:sp>
          <p:nvSpPr>
            <p:cNvPr id="3768" name="Google Shape;3768;p85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85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85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1" name="Google Shape;3771;p85"/>
          <p:cNvGrpSpPr/>
          <p:nvPr/>
        </p:nvGrpSpPr>
        <p:grpSpPr>
          <a:xfrm>
            <a:off x="-180561" y="641597"/>
            <a:ext cx="500427" cy="464734"/>
            <a:chOff x="3931664" y="3196564"/>
            <a:chExt cx="819834" cy="761359"/>
          </a:xfrm>
        </p:grpSpPr>
        <p:sp>
          <p:nvSpPr>
            <p:cNvPr id="3772" name="Google Shape;3772;p85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85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85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5" name="Google Shape;3775;p85"/>
          <p:cNvGrpSpPr/>
          <p:nvPr/>
        </p:nvGrpSpPr>
        <p:grpSpPr>
          <a:xfrm>
            <a:off x="457004" y="4794839"/>
            <a:ext cx="193699" cy="185318"/>
            <a:chOff x="3483800" y="1530650"/>
            <a:chExt cx="1459674" cy="1397574"/>
          </a:xfrm>
        </p:grpSpPr>
        <p:sp>
          <p:nvSpPr>
            <p:cNvPr id="3776" name="Google Shape;3776;p85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85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85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85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85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85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85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8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8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5" name="Google Shape;3785;p85"/>
          <p:cNvGrpSpPr/>
          <p:nvPr/>
        </p:nvGrpSpPr>
        <p:grpSpPr>
          <a:xfrm>
            <a:off x="8323174" y="244447"/>
            <a:ext cx="318260" cy="295560"/>
            <a:chOff x="3931664" y="3196564"/>
            <a:chExt cx="819834" cy="761359"/>
          </a:xfrm>
        </p:grpSpPr>
        <p:sp>
          <p:nvSpPr>
            <p:cNvPr id="3786" name="Google Shape;3786;p85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85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85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9" name="Google Shape;3789;p85"/>
          <p:cNvGrpSpPr/>
          <p:nvPr/>
        </p:nvGrpSpPr>
        <p:grpSpPr>
          <a:xfrm>
            <a:off x="8716329" y="963989"/>
            <a:ext cx="193699" cy="185318"/>
            <a:chOff x="3483800" y="1530650"/>
            <a:chExt cx="1459674" cy="1397574"/>
          </a:xfrm>
        </p:grpSpPr>
        <p:sp>
          <p:nvSpPr>
            <p:cNvPr id="3790" name="Google Shape;3790;p85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85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85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85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85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85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85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8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8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5">
    <p:spTree>
      <p:nvGrpSpPr>
        <p:cNvPr id="3799" name="Shape 3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0" name="Google Shape;3800;p86"/>
          <p:cNvSpPr txBox="1"/>
          <p:nvPr>
            <p:ph type="title"/>
          </p:nvPr>
        </p:nvSpPr>
        <p:spPr>
          <a:xfrm>
            <a:off x="2126700" y="1729525"/>
            <a:ext cx="4890600" cy="126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44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01" name="Google Shape;3801;p86"/>
          <p:cNvSpPr/>
          <p:nvPr/>
        </p:nvSpPr>
        <p:spPr>
          <a:xfrm>
            <a:off x="4825125" y="0"/>
            <a:ext cx="4423146" cy="5829284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2" name="Google Shape;3802;p86"/>
          <p:cNvSpPr/>
          <p:nvPr/>
        </p:nvSpPr>
        <p:spPr>
          <a:xfrm flipH="1" rot="10800000">
            <a:off x="-3321749" y="-740555"/>
            <a:ext cx="5253633" cy="5884059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37FEF"/>
              </a:solidFill>
            </a:endParaRPr>
          </a:p>
        </p:txBody>
      </p:sp>
      <p:grpSp>
        <p:nvGrpSpPr>
          <p:cNvPr id="3803" name="Google Shape;3803;p86"/>
          <p:cNvGrpSpPr/>
          <p:nvPr/>
        </p:nvGrpSpPr>
        <p:grpSpPr>
          <a:xfrm>
            <a:off x="708085" y="4068918"/>
            <a:ext cx="858890" cy="858890"/>
            <a:chOff x="2751400" y="2498775"/>
            <a:chExt cx="652900" cy="652900"/>
          </a:xfrm>
        </p:grpSpPr>
        <p:sp>
          <p:nvSpPr>
            <p:cNvPr id="3804" name="Google Shape;3804;p86"/>
            <p:cNvSpPr/>
            <p:nvPr/>
          </p:nvSpPr>
          <p:spPr>
            <a:xfrm>
              <a:off x="2751400" y="2498775"/>
              <a:ext cx="652900" cy="652900"/>
            </a:xfrm>
            <a:custGeom>
              <a:rect b="b" l="l" r="r" t="t"/>
              <a:pathLst>
                <a:path extrusionOk="0" h="26116" w="26116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86"/>
            <p:cNvSpPr/>
            <p:nvPr/>
          </p:nvSpPr>
          <p:spPr>
            <a:xfrm>
              <a:off x="2758925" y="2889025"/>
              <a:ext cx="637875" cy="187500"/>
            </a:xfrm>
            <a:custGeom>
              <a:rect b="b" l="l" r="r" t="t"/>
              <a:pathLst>
                <a:path extrusionOk="0" h="7500" w="25515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86"/>
            <p:cNvSpPr/>
            <p:nvPr/>
          </p:nvSpPr>
          <p:spPr>
            <a:xfrm>
              <a:off x="2761425" y="2606275"/>
              <a:ext cx="637250" cy="224850"/>
            </a:xfrm>
            <a:custGeom>
              <a:rect b="b" l="l" r="r" t="t"/>
              <a:pathLst>
                <a:path extrusionOk="0" h="8994" w="2549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86"/>
            <p:cNvSpPr/>
            <p:nvPr/>
          </p:nvSpPr>
          <p:spPr>
            <a:xfrm>
              <a:off x="2907425" y="2498775"/>
              <a:ext cx="319575" cy="93675"/>
            </a:xfrm>
            <a:custGeom>
              <a:rect b="b" l="l" r="r" t="t"/>
              <a:pathLst>
                <a:path extrusionOk="0" h="3747" w="12783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86"/>
            <p:cNvSpPr/>
            <p:nvPr/>
          </p:nvSpPr>
          <p:spPr>
            <a:xfrm>
              <a:off x="2754525" y="2694275"/>
              <a:ext cx="632875" cy="116125"/>
            </a:xfrm>
            <a:custGeom>
              <a:rect b="b" l="l" r="r" t="t"/>
              <a:pathLst>
                <a:path extrusionOk="0" h="4645" w="25315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86"/>
            <p:cNvSpPr/>
            <p:nvPr/>
          </p:nvSpPr>
          <p:spPr>
            <a:xfrm>
              <a:off x="2752025" y="2829175"/>
              <a:ext cx="619075" cy="167125"/>
            </a:xfrm>
            <a:custGeom>
              <a:rect b="b" l="l" r="r" t="t"/>
              <a:pathLst>
                <a:path extrusionOk="0" h="6685" w="24763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86"/>
            <p:cNvSpPr/>
            <p:nvPr/>
          </p:nvSpPr>
          <p:spPr>
            <a:xfrm>
              <a:off x="2817825" y="2553600"/>
              <a:ext cx="483100" cy="74275"/>
            </a:xfrm>
            <a:custGeom>
              <a:rect b="b" l="l" r="r" t="t"/>
              <a:pathLst>
                <a:path extrusionOk="0" h="2971" w="19324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86"/>
            <p:cNvSpPr/>
            <p:nvPr/>
          </p:nvSpPr>
          <p:spPr>
            <a:xfrm>
              <a:off x="2823450" y="2981950"/>
              <a:ext cx="492500" cy="130900"/>
            </a:xfrm>
            <a:custGeom>
              <a:rect b="b" l="l" r="r" t="t"/>
              <a:pathLst>
                <a:path extrusionOk="0" h="5236" w="1970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86"/>
            <p:cNvSpPr/>
            <p:nvPr/>
          </p:nvSpPr>
          <p:spPr>
            <a:xfrm>
              <a:off x="2842250" y="2542625"/>
              <a:ext cx="562050" cy="609050"/>
            </a:xfrm>
            <a:custGeom>
              <a:rect b="b" l="l" r="r" t="t"/>
              <a:pathLst>
                <a:path extrusionOk="0" h="24362" w="22482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13" name="Google Shape;3813;p86"/>
          <p:cNvGrpSpPr/>
          <p:nvPr/>
        </p:nvGrpSpPr>
        <p:grpSpPr>
          <a:xfrm>
            <a:off x="8250814" y="-120033"/>
            <a:ext cx="1021881" cy="1021910"/>
            <a:chOff x="4876725" y="2387875"/>
            <a:chExt cx="874075" cy="874100"/>
          </a:xfrm>
        </p:grpSpPr>
        <p:sp>
          <p:nvSpPr>
            <p:cNvPr id="3814" name="Google Shape;3814;p86"/>
            <p:cNvSpPr/>
            <p:nvPr/>
          </p:nvSpPr>
          <p:spPr>
            <a:xfrm>
              <a:off x="4876725" y="2387875"/>
              <a:ext cx="874075" cy="874100"/>
            </a:xfrm>
            <a:custGeom>
              <a:rect b="b" l="l" r="r" t="t"/>
              <a:pathLst>
                <a:path extrusionOk="0" h="34964" w="34963">
                  <a:moveTo>
                    <a:pt x="17469" y="0"/>
                  </a:moveTo>
                  <a:cubicBezTo>
                    <a:pt x="7820" y="0"/>
                    <a:pt x="0" y="7845"/>
                    <a:pt x="0" y="17494"/>
                  </a:cubicBezTo>
                  <a:cubicBezTo>
                    <a:pt x="0" y="27143"/>
                    <a:pt x="7820" y="34963"/>
                    <a:pt x="17469" y="34963"/>
                  </a:cubicBezTo>
                  <a:cubicBezTo>
                    <a:pt x="27118" y="34963"/>
                    <a:pt x="34963" y="27143"/>
                    <a:pt x="34963" y="17494"/>
                  </a:cubicBezTo>
                  <a:cubicBezTo>
                    <a:pt x="34963" y="7845"/>
                    <a:pt x="27118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86"/>
            <p:cNvSpPr/>
            <p:nvPr/>
          </p:nvSpPr>
          <p:spPr>
            <a:xfrm>
              <a:off x="4881725" y="2387875"/>
              <a:ext cx="853425" cy="674625"/>
            </a:xfrm>
            <a:custGeom>
              <a:rect b="b" l="l" r="r" t="t"/>
              <a:pathLst>
                <a:path extrusionOk="0" h="26985" w="34137">
                  <a:moveTo>
                    <a:pt x="17269" y="0"/>
                  </a:moveTo>
                  <a:cubicBezTo>
                    <a:pt x="8472" y="0"/>
                    <a:pt x="1204" y="6542"/>
                    <a:pt x="1" y="15013"/>
                  </a:cubicBezTo>
                  <a:cubicBezTo>
                    <a:pt x="1931" y="15088"/>
                    <a:pt x="4462" y="15013"/>
                    <a:pt x="5440" y="16341"/>
                  </a:cubicBezTo>
                  <a:cubicBezTo>
                    <a:pt x="7008" y="18495"/>
                    <a:pt x="6478" y="22112"/>
                    <a:pt x="8850" y="22112"/>
                  </a:cubicBezTo>
                  <a:cubicBezTo>
                    <a:pt x="9018" y="22112"/>
                    <a:pt x="9200" y="22094"/>
                    <a:pt x="9399" y="22056"/>
                  </a:cubicBezTo>
                  <a:cubicBezTo>
                    <a:pt x="12349" y="21495"/>
                    <a:pt x="16793" y="19796"/>
                    <a:pt x="18902" y="19796"/>
                  </a:cubicBezTo>
                  <a:cubicBezTo>
                    <a:pt x="18961" y="19796"/>
                    <a:pt x="19018" y="19797"/>
                    <a:pt x="19074" y="19800"/>
                  </a:cubicBezTo>
                  <a:cubicBezTo>
                    <a:pt x="21104" y="19875"/>
                    <a:pt x="22432" y="24437"/>
                    <a:pt x="24487" y="26517"/>
                  </a:cubicBezTo>
                  <a:cubicBezTo>
                    <a:pt x="24810" y="26844"/>
                    <a:pt x="25109" y="26984"/>
                    <a:pt x="25390" y="26984"/>
                  </a:cubicBezTo>
                  <a:cubicBezTo>
                    <a:pt x="26873" y="26984"/>
                    <a:pt x="27869" y="23067"/>
                    <a:pt x="29450" y="22056"/>
                  </a:cubicBezTo>
                  <a:cubicBezTo>
                    <a:pt x="31304" y="20853"/>
                    <a:pt x="34136" y="14286"/>
                    <a:pt x="32106" y="12958"/>
                  </a:cubicBezTo>
                  <a:cubicBezTo>
                    <a:pt x="30051" y="11630"/>
                    <a:pt x="27244" y="8948"/>
                    <a:pt x="28197" y="6792"/>
                  </a:cubicBezTo>
                  <a:cubicBezTo>
                    <a:pt x="28472" y="6191"/>
                    <a:pt x="29074" y="5690"/>
                    <a:pt x="29725" y="5239"/>
                  </a:cubicBezTo>
                  <a:cubicBezTo>
                    <a:pt x="26567" y="2005"/>
                    <a:pt x="22156" y="0"/>
                    <a:pt x="1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86"/>
            <p:cNvSpPr/>
            <p:nvPr/>
          </p:nvSpPr>
          <p:spPr>
            <a:xfrm>
              <a:off x="5011425" y="2387875"/>
              <a:ext cx="511325" cy="495050"/>
            </a:xfrm>
            <a:custGeom>
              <a:rect b="b" l="l" r="r" t="t"/>
              <a:pathLst>
                <a:path extrusionOk="0" h="19802" w="20453">
                  <a:moveTo>
                    <a:pt x="12081" y="0"/>
                  </a:moveTo>
                  <a:cubicBezTo>
                    <a:pt x="7620" y="0"/>
                    <a:pt x="3560" y="1705"/>
                    <a:pt x="477" y="4462"/>
                  </a:cubicBezTo>
                  <a:cubicBezTo>
                    <a:pt x="1" y="5640"/>
                    <a:pt x="277" y="6567"/>
                    <a:pt x="1555" y="6792"/>
                  </a:cubicBezTo>
                  <a:cubicBezTo>
                    <a:pt x="4412" y="7294"/>
                    <a:pt x="8121" y="8973"/>
                    <a:pt x="6267" y="10652"/>
                  </a:cubicBezTo>
                  <a:cubicBezTo>
                    <a:pt x="4412" y="12356"/>
                    <a:pt x="2432" y="11805"/>
                    <a:pt x="3510" y="14111"/>
                  </a:cubicBezTo>
                  <a:cubicBezTo>
                    <a:pt x="4576" y="16392"/>
                    <a:pt x="5274" y="19801"/>
                    <a:pt x="8031" y="19801"/>
                  </a:cubicBezTo>
                  <a:cubicBezTo>
                    <a:pt x="8061" y="19801"/>
                    <a:pt x="8091" y="19801"/>
                    <a:pt x="8121" y="19800"/>
                  </a:cubicBezTo>
                  <a:cubicBezTo>
                    <a:pt x="10953" y="19700"/>
                    <a:pt x="13084" y="15439"/>
                    <a:pt x="14587" y="13058"/>
                  </a:cubicBezTo>
                  <a:cubicBezTo>
                    <a:pt x="16091" y="10652"/>
                    <a:pt x="17971" y="11855"/>
                    <a:pt x="18848" y="9173"/>
                  </a:cubicBezTo>
                  <a:cubicBezTo>
                    <a:pt x="19725" y="6492"/>
                    <a:pt x="20452" y="4462"/>
                    <a:pt x="17695" y="4186"/>
                  </a:cubicBezTo>
                  <a:cubicBezTo>
                    <a:pt x="17423" y="4161"/>
                    <a:pt x="17159" y="4151"/>
                    <a:pt x="16906" y="4151"/>
                  </a:cubicBezTo>
                  <a:cubicBezTo>
                    <a:pt x="15645" y="4151"/>
                    <a:pt x="14622" y="4406"/>
                    <a:pt x="13852" y="4406"/>
                  </a:cubicBezTo>
                  <a:cubicBezTo>
                    <a:pt x="13211" y="4406"/>
                    <a:pt x="12744" y="4230"/>
                    <a:pt x="12457" y="3584"/>
                  </a:cubicBezTo>
                  <a:cubicBezTo>
                    <a:pt x="11956" y="2432"/>
                    <a:pt x="12432" y="1203"/>
                    <a:pt x="12933" y="51"/>
                  </a:cubicBezTo>
                  <a:cubicBezTo>
                    <a:pt x="12633" y="51"/>
                    <a:pt x="12382" y="0"/>
                    <a:pt x="12081" y="0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86"/>
            <p:cNvSpPr/>
            <p:nvPr/>
          </p:nvSpPr>
          <p:spPr>
            <a:xfrm>
              <a:off x="5453575" y="2644250"/>
              <a:ext cx="297225" cy="386575"/>
            </a:xfrm>
            <a:custGeom>
              <a:rect b="b" l="l" r="r" t="t"/>
              <a:pathLst>
                <a:path extrusionOk="0" h="15463" w="11889">
                  <a:moveTo>
                    <a:pt x="9459" y="1"/>
                  </a:moveTo>
                  <a:cubicBezTo>
                    <a:pt x="9239" y="1"/>
                    <a:pt x="9012" y="15"/>
                    <a:pt x="8781" y="46"/>
                  </a:cubicBezTo>
                  <a:cubicBezTo>
                    <a:pt x="5799" y="472"/>
                    <a:pt x="2616" y="497"/>
                    <a:pt x="3217" y="3605"/>
                  </a:cubicBezTo>
                  <a:cubicBezTo>
                    <a:pt x="3819" y="6688"/>
                    <a:pt x="4821" y="9269"/>
                    <a:pt x="3217" y="9545"/>
                  </a:cubicBezTo>
                  <a:cubicBezTo>
                    <a:pt x="3093" y="9564"/>
                    <a:pt x="2967" y="9573"/>
                    <a:pt x="2839" y="9573"/>
                  </a:cubicBezTo>
                  <a:cubicBezTo>
                    <a:pt x="1961" y="9573"/>
                    <a:pt x="1025" y="9173"/>
                    <a:pt x="517" y="9173"/>
                  </a:cubicBezTo>
                  <a:cubicBezTo>
                    <a:pt x="142" y="9173"/>
                    <a:pt x="0" y="9391"/>
                    <a:pt x="285" y="10147"/>
                  </a:cubicBezTo>
                  <a:cubicBezTo>
                    <a:pt x="987" y="12101"/>
                    <a:pt x="2390" y="13881"/>
                    <a:pt x="3719" y="14407"/>
                  </a:cubicBezTo>
                  <a:cubicBezTo>
                    <a:pt x="5047" y="14934"/>
                    <a:pt x="6375" y="15385"/>
                    <a:pt x="7102" y="15460"/>
                  </a:cubicBezTo>
                  <a:cubicBezTo>
                    <a:pt x="7114" y="15462"/>
                    <a:pt x="7126" y="15462"/>
                    <a:pt x="7138" y="15462"/>
                  </a:cubicBezTo>
                  <a:cubicBezTo>
                    <a:pt x="7851" y="15462"/>
                    <a:pt x="9213" y="12653"/>
                    <a:pt x="11012" y="12653"/>
                  </a:cubicBezTo>
                  <a:cubicBezTo>
                    <a:pt x="11563" y="10949"/>
                    <a:pt x="11889" y="9119"/>
                    <a:pt x="11889" y="7239"/>
                  </a:cubicBezTo>
                  <a:cubicBezTo>
                    <a:pt x="11889" y="4683"/>
                    <a:pt x="11313" y="2252"/>
                    <a:pt x="10335" y="71"/>
                  </a:cubicBezTo>
                  <a:cubicBezTo>
                    <a:pt x="10058" y="28"/>
                    <a:pt x="9765" y="1"/>
                    <a:pt x="945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86"/>
            <p:cNvSpPr/>
            <p:nvPr/>
          </p:nvSpPr>
          <p:spPr>
            <a:xfrm>
              <a:off x="4896150" y="2939125"/>
              <a:ext cx="609050" cy="322850"/>
            </a:xfrm>
            <a:custGeom>
              <a:rect b="b" l="l" r="r" t="t"/>
              <a:pathLst>
                <a:path extrusionOk="0" h="12914" w="24362">
                  <a:moveTo>
                    <a:pt x="2449" y="1"/>
                  </a:moveTo>
                  <a:cubicBezTo>
                    <a:pt x="1605" y="1"/>
                    <a:pt x="763" y="234"/>
                    <a:pt x="0" y="557"/>
                  </a:cubicBezTo>
                  <a:cubicBezTo>
                    <a:pt x="2181" y="7700"/>
                    <a:pt x="8848" y="12913"/>
                    <a:pt x="16692" y="12913"/>
                  </a:cubicBezTo>
                  <a:cubicBezTo>
                    <a:pt x="19449" y="12913"/>
                    <a:pt x="22056" y="12261"/>
                    <a:pt x="24361" y="11134"/>
                  </a:cubicBezTo>
                  <a:cubicBezTo>
                    <a:pt x="23234" y="10833"/>
                    <a:pt x="21630" y="10607"/>
                    <a:pt x="21153" y="9805"/>
                  </a:cubicBezTo>
                  <a:cubicBezTo>
                    <a:pt x="20176" y="8126"/>
                    <a:pt x="21780" y="7474"/>
                    <a:pt x="21153" y="4918"/>
                  </a:cubicBezTo>
                  <a:cubicBezTo>
                    <a:pt x="20527" y="2337"/>
                    <a:pt x="19299" y="3239"/>
                    <a:pt x="17168" y="1459"/>
                  </a:cubicBezTo>
                  <a:cubicBezTo>
                    <a:pt x="16653" y="1029"/>
                    <a:pt x="16143" y="843"/>
                    <a:pt x="15653" y="843"/>
                  </a:cubicBezTo>
                  <a:cubicBezTo>
                    <a:pt x="14117" y="843"/>
                    <a:pt x="12771" y="2662"/>
                    <a:pt x="12030" y="4467"/>
                  </a:cubicBezTo>
                  <a:cubicBezTo>
                    <a:pt x="11784" y="5061"/>
                    <a:pt x="11397" y="5311"/>
                    <a:pt x="10915" y="5311"/>
                  </a:cubicBezTo>
                  <a:cubicBezTo>
                    <a:pt x="9486" y="5311"/>
                    <a:pt x="7219" y="3114"/>
                    <a:pt x="5289" y="1184"/>
                  </a:cubicBezTo>
                  <a:cubicBezTo>
                    <a:pt x="4424" y="319"/>
                    <a:pt x="3436" y="1"/>
                    <a:pt x="244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86"/>
            <p:cNvSpPr/>
            <p:nvPr/>
          </p:nvSpPr>
          <p:spPr>
            <a:xfrm>
              <a:off x="5159300" y="2454100"/>
              <a:ext cx="224975" cy="353875"/>
            </a:xfrm>
            <a:custGeom>
              <a:rect b="b" l="l" r="r" t="t"/>
              <a:pathLst>
                <a:path extrusionOk="0" h="14155" w="8999">
                  <a:moveTo>
                    <a:pt x="4556" y="1"/>
                  </a:moveTo>
                  <a:cubicBezTo>
                    <a:pt x="4412" y="1"/>
                    <a:pt x="4240" y="11"/>
                    <a:pt x="4036" y="33"/>
                  </a:cubicBezTo>
                  <a:cubicBezTo>
                    <a:pt x="1680" y="309"/>
                    <a:pt x="176" y="209"/>
                    <a:pt x="76" y="1186"/>
                  </a:cubicBezTo>
                  <a:cubicBezTo>
                    <a:pt x="1" y="2163"/>
                    <a:pt x="1053" y="4118"/>
                    <a:pt x="2031" y="5046"/>
                  </a:cubicBezTo>
                  <a:cubicBezTo>
                    <a:pt x="3008" y="5973"/>
                    <a:pt x="3635" y="8404"/>
                    <a:pt x="2557" y="9457"/>
                  </a:cubicBezTo>
                  <a:cubicBezTo>
                    <a:pt x="1129" y="10835"/>
                    <a:pt x="1" y="11211"/>
                    <a:pt x="1580" y="12640"/>
                  </a:cubicBezTo>
                  <a:cubicBezTo>
                    <a:pt x="2492" y="13438"/>
                    <a:pt x="2950" y="14155"/>
                    <a:pt x="3434" y="14155"/>
                  </a:cubicBezTo>
                  <a:cubicBezTo>
                    <a:pt x="3801" y="14155"/>
                    <a:pt x="4182" y="13742"/>
                    <a:pt x="4788" y="12640"/>
                  </a:cubicBezTo>
                  <a:cubicBezTo>
                    <a:pt x="6166" y="10058"/>
                    <a:pt x="7344" y="8880"/>
                    <a:pt x="7971" y="7602"/>
                  </a:cubicBezTo>
                  <a:cubicBezTo>
                    <a:pt x="8597" y="6324"/>
                    <a:pt x="8998" y="4444"/>
                    <a:pt x="7520" y="4143"/>
                  </a:cubicBezTo>
                  <a:cubicBezTo>
                    <a:pt x="6041" y="3843"/>
                    <a:pt x="4863" y="4194"/>
                    <a:pt x="4687" y="2615"/>
                  </a:cubicBezTo>
                  <a:cubicBezTo>
                    <a:pt x="4527" y="1151"/>
                    <a:pt x="6057" y="1"/>
                    <a:pt x="455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86"/>
            <p:cNvSpPr/>
            <p:nvPr/>
          </p:nvSpPr>
          <p:spPr>
            <a:xfrm>
              <a:off x="5386800" y="2744225"/>
              <a:ext cx="73900" cy="54075"/>
            </a:xfrm>
            <a:custGeom>
              <a:rect b="b" l="l" r="r" t="t"/>
              <a:pathLst>
                <a:path extrusionOk="0" h="2163" w="2956">
                  <a:moveTo>
                    <a:pt x="973" y="0"/>
                  </a:moveTo>
                  <a:cubicBezTo>
                    <a:pt x="35" y="0"/>
                    <a:pt x="1" y="2163"/>
                    <a:pt x="901" y="2163"/>
                  </a:cubicBezTo>
                  <a:cubicBezTo>
                    <a:pt x="1978" y="2163"/>
                    <a:pt x="2956" y="1185"/>
                    <a:pt x="1527" y="208"/>
                  </a:cubicBezTo>
                  <a:cubicBezTo>
                    <a:pt x="1317" y="62"/>
                    <a:pt x="1132" y="0"/>
                    <a:pt x="973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86"/>
            <p:cNvSpPr/>
            <p:nvPr/>
          </p:nvSpPr>
          <p:spPr>
            <a:xfrm>
              <a:off x="4970275" y="2601850"/>
              <a:ext cx="91300" cy="88200"/>
            </a:xfrm>
            <a:custGeom>
              <a:rect b="b" l="l" r="r" t="t"/>
              <a:pathLst>
                <a:path extrusionOk="0" h="3528" w="3652">
                  <a:moveTo>
                    <a:pt x="1971" y="0"/>
                  </a:moveTo>
                  <a:cubicBezTo>
                    <a:pt x="1052" y="0"/>
                    <a:pt x="1" y="864"/>
                    <a:pt x="18" y="1692"/>
                  </a:cubicBezTo>
                  <a:cubicBezTo>
                    <a:pt x="18" y="2641"/>
                    <a:pt x="642" y="3528"/>
                    <a:pt x="1336" y="3528"/>
                  </a:cubicBezTo>
                  <a:cubicBezTo>
                    <a:pt x="1521" y="3528"/>
                    <a:pt x="1712" y="3464"/>
                    <a:pt x="1898" y="3321"/>
                  </a:cubicBezTo>
                  <a:cubicBezTo>
                    <a:pt x="2775" y="2645"/>
                    <a:pt x="3652" y="1717"/>
                    <a:pt x="3025" y="614"/>
                  </a:cubicBezTo>
                  <a:cubicBezTo>
                    <a:pt x="2775" y="177"/>
                    <a:pt x="2387" y="0"/>
                    <a:pt x="1971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86"/>
            <p:cNvSpPr/>
            <p:nvPr/>
          </p:nvSpPr>
          <p:spPr>
            <a:xfrm>
              <a:off x="5477600" y="3095475"/>
              <a:ext cx="87400" cy="55100"/>
            </a:xfrm>
            <a:custGeom>
              <a:rect b="b" l="l" r="r" t="t"/>
              <a:pathLst>
                <a:path extrusionOk="0" h="2204" w="3496">
                  <a:moveTo>
                    <a:pt x="3155" y="1"/>
                  </a:moveTo>
                  <a:cubicBezTo>
                    <a:pt x="2775" y="1"/>
                    <a:pt x="2118" y="334"/>
                    <a:pt x="1605" y="719"/>
                  </a:cubicBezTo>
                  <a:cubicBezTo>
                    <a:pt x="828" y="1296"/>
                    <a:pt x="1" y="2123"/>
                    <a:pt x="978" y="2198"/>
                  </a:cubicBezTo>
                  <a:cubicBezTo>
                    <a:pt x="1018" y="2202"/>
                    <a:pt x="1058" y="2204"/>
                    <a:pt x="1099" y="2204"/>
                  </a:cubicBezTo>
                  <a:cubicBezTo>
                    <a:pt x="2088" y="2204"/>
                    <a:pt x="3363" y="1066"/>
                    <a:pt x="3459" y="368"/>
                  </a:cubicBezTo>
                  <a:cubicBezTo>
                    <a:pt x="3495" y="106"/>
                    <a:pt x="3369" y="1"/>
                    <a:pt x="315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86"/>
            <p:cNvSpPr/>
            <p:nvPr/>
          </p:nvSpPr>
          <p:spPr>
            <a:xfrm>
              <a:off x="4966325" y="3037325"/>
              <a:ext cx="392250" cy="224000"/>
            </a:xfrm>
            <a:custGeom>
              <a:rect b="b" l="l" r="r" t="t"/>
              <a:pathLst>
                <a:path extrusionOk="0" h="8960" w="15690">
                  <a:moveTo>
                    <a:pt x="566" y="1"/>
                  </a:moveTo>
                  <a:cubicBezTo>
                    <a:pt x="356" y="1"/>
                    <a:pt x="218" y="155"/>
                    <a:pt x="176" y="539"/>
                  </a:cubicBezTo>
                  <a:cubicBezTo>
                    <a:pt x="0" y="1993"/>
                    <a:pt x="1905" y="3972"/>
                    <a:pt x="3534" y="5551"/>
                  </a:cubicBezTo>
                  <a:cubicBezTo>
                    <a:pt x="6291" y="7582"/>
                    <a:pt x="9650" y="8835"/>
                    <a:pt x="13309" y="8960"/>
                  </a:cubicBezTo>
                  <a:cubicBezTo>
                    <a:pt x="14737" y="8534"/>
                    <a:pt x="15690" y="7055"/>
                    <a:pt x="15414" y="5877"/>
                  </a:cubicBezTo>
                  <a:cubicBezTo>
                    <a:pt x="15063" y="4298"/>
                    <a:pt x="14787" y="4449"/>
                    <a:pt x="15063" y="2694"/>
                  </a:cubicBezTo>
                  <a:cubicBezTo>
                    <a:pt x="15339" y="940"/>
                    <a:pt x="14361" y="1441"/>
                    <a:pt x="13033" y="990"/>
                  </a:cubicBezTo>
                  <a:cubicBezTo>
                    <a:pt x="12853" y="932"/>
                    <a:pt x="12694" y="905"/>
                    <a:pt x="12551" y="905"/>
                  </a:cubicBezTo>
                  <a:cubicBezTo>
                    <a:pt x="11637" y="905"/>
                    <a:pt x="11360" y="2019"/>
                    <a:pt x="10276" y="3471"/>
                  </a:cubicBezTo>
                  <a:cubicBezTo>
                    <a:pt x="9931" y="3943"/>
                    <a:pt x="9429" y="4128"/>
                    <a:pt x="8845" y="4128"/>
                  </a:cubicBezTo>
                  <a:cubicBezTo>
                    <a:pt x="7351" y="4128"/>
                    <a:pt x="5318" y="2921"/>
                    <a:pt x="3985" y="2218"/>
                  </a:cubicBezTo>
                  <a:cubicBezTo>
                    <a:pt x="2582" y="1497"/>
                    <a:pt x="1221" y="1"/>
                    <a:pt x="56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86"/>
            <p:cNvSpPr/>
            <p:nvPr/>
          </p:nvSpPr>
          <p:spPr>
            <a:xfrm>
              <a:off x="5548400" y="2691750"/>
              <a:ext cx="202400" cy="260600"/>
            </a:xfrm>
            <a:custGeom>
              <a:rect b="b" l="l" r="r" t="t"/>
              <a:pathLst>
                <a:path extrusionOk="0" h="10424" w="8096">
                  <a:moveTo>
                    <a:pt x="7319" y="226"/>
                  </a:moveTo>
                  <a:cubicBezTo>
                    <a:pt x="7144" y="252"/>
                    <a:pt x="6918" y="302"/>
                    <a:pt x="6667" y="377"/>
                  </a:cubicBezTo>
                  <a:cubicBezTo>
                    <a:pt x="4362" y="1079"/>
                    <a:pt x="3309" y="1"/>
                    <a:pt x="3209" y="2683"/>
                  </a:cubicBezTo>
                  <a:cubicBezTo>
                    <a:pt x="3134" y="5339"/>
                    <a:pt x="2682" y="8698"/>
                    <a:pt x="2682" y="8698"/>
                  </a:cubicBezTo>
                  <a:cubicBezTo>
                    <a:pt x="1179" y="9324"/>
                    <a:pt x="1" y="9876"/>
                    <a:pt x="1003" y="10277"/>
                  </a:cubicBezTo>
                  <a:cubicBezTo>
                    <a:pt x="1269" y="10376"/>
                    <a:pt x="1521" y="10423"/>
                    <a:pt x="1779" y="10423"/>
                  </a:cubicBezTo>
                  <a:cubicBezTo>
                    <a:pt x="2495" y="10423"/>
                    <a:pt x="3260" y="10064"/>
                    <a:pt x="4512" y="9475"/>
                  </a:cubicBezTo>
                  <a:cubicBezTo>
                    <a:pt x="6041" y="8773"/>
                    <a:pt x="6843" y="8923"/>
                    <a:pt x="7745" y="8773"/>
                  </a:cubicBezTo>
                  <a:cubicBezTo>
                    <a:pt x="7971" y="7645"/>
                    <a:pt x="8096" y="6517"/>
                    <a:pt x="8096" y="5339"/>
                  </a:cubicBezTo>
                  <a:cubicBezTo>
                    <a:pt x="8096" y="3560"/>
                    <a:pt x="7820" y="1856"/>
                    <a:pt x="7319" y="226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86"/>
            <p:cNvSpPr/>
            <p:nvPr/>
          </p:nvSpPr>
          <p:spPr>
            <a:xfrm>
              <a:off x="5017075" y="2429225"/>
              <a:ext cx="733725" cy="832750"/>
            </a:xfrm>
            <a:custGeom>
              <a:rect b="b" l="l" r="r" t="t"/>
              <a:pathLst>
                <a:path extrusionOk="0" h="33310" w="29349">
                  <a:moveTo>
                    <a:pt x="19224" y="1"/>
                  </a:moveTo>
                  <a:lnTo>
                    <a:pt x="19224" y="1"/>
                  </a:lnTo>
                  <a:cubicBezTo>
                    <a:pt x="22657" y="3184"/>
                    <a:pt x="24813" y="7720"/>
                    <a:pt x="24813" y="12783"/>
                  </a:cubicBezTo>
                  <a:cubicBezTo>
                    <a:pt x="24813" y="22432"/>
                    <a:pt x="16993" y="30251"/>
                    <a:pt x="7344" y="30251"/>
                  </a:cubicBezTo>
                  <a:cubicBezTo>
                    <a:pt x="4712" y="30251"/>
                    <a:pt x="2231" y="29675"/>
                    <a:pt x="0" y="28622"/>
                  </a:cubicBezTo>
                  <a:lnTo>
                    <a:pt x="0" y="28622"/>
                  </a:lnTo>
                  <a:cubicBezTo>
                    <a:pt x="3108" y="31530"/>
                    <a:pt x="7269" y="33309"/>
                    <a:pt x="11855" y="33309"/>
                  </a:cubicBezTo>
                  <a:cubicBezTo>
                    <a:pt x="21504" y="33309"/>
                    <a:pt x="29349" y="25489"/>
                    <a:pt x="29349" y="15840"/>
                  </a:cubicBezTo>
                  <a:cubicBezTo>
                    <a:pt x="29349" y="8798"/>
                    <a:pt x="25189" y="2783"/>
                    <a:pt x="19224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26" name="Google Shape;3826;p86"/>
          <p:cNvGrpSpPr/>
          <p:nvPr/>
        </p:nvGrpSpPr>
        <p:grpSpPr>
          <a:xfrm rot="8419">
            <a:off x="8177859" y="562298"/>
            <a:ext cx="413255" cy="411715"/>
            <a:chOff x="4134250" y="882850"/>
            <a:chExt cx="843375" cy="844025"/>
          </a:xfrm>
        </p:grpSpPr>
        <p:sp>
          <p:nvSpPr>
            <p:cNvPr id="3827" name="Google Shape;3827;p86"/>
            <p:cNvSpPr/>
            <p:nvPr/>
          </p:nvSpPr>
          <p:spPr>
            <a:xfrm>
              <a:off x="4134250" y="882850"/>
              <a:ext cx="843375" cy="844025"/>
            </a:xfrm>
            <a:custGeom>
              <a:rect b="b" l="l" r="r" t="t"/>
              <a:pathLst>
                <a:path extrusionOk="0" h="33761" w="33735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86"/>
            <p:cNvSpPr/>
            <p:nvPr/>
          </p:nvSpPr>
          <p:spPr>
            <a:xfrm>
              <a:off x="4752650" y="944875"/>
              <a:ext cx="224975" cy="670475"/>
            </a:xfrm>
            <a:custGeom>
              <a:rect b="b" l="l" r="r" t="t"/>
              <a:pathLst>
                <a:path extrusionOk="0" h="26819" w="8999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86"/>
            <p:cNvSpPr/>
            <p:nvPr/>
          </p:nvSpPr>
          <p:spPr>
            <a:xfrm>
              <a:off x="4350400" y="882850"/>
              <a:ext cx="397275" cy="844025"/>
            </a:xfrm>
            <a:custGeom>
              <a:rect b="b" l="l" r="r" t="t"/>
              <a:pathLst>
                <a:path extrusionOk="0" h="33761" w="15891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86"/>
            <p:cNvSpPr/>
            <p:nvPr/>
          </p:nvSpPr>
          <p:spPr>
            <a:xfrm>
              <a:off x="4483225" y="882850"/>
              <a:ext cx="139975" cy="844025"/>
            </a:xfrm>
            <a:custGeom>
              <a:rect b="b" l="l" r="r" t="t"/>
              <a:pathLst>
                <a:path extrusionOk="0" h="33761" w="5599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86"/>
            <p:cNvSpPr/>
            <p:nvPr/>
          </p:nvSpPr>
          <p:spPr>
            <a:xfrm>
              <a:off x="4270825" y="927350"/>
              <a:ext cx="706800" cy="799525"/>
            </a:xfrm>
            <a:custGeom>
              <a:rect b="b" l="l" r="r" t="t"/>
              <a:pathLst>
                <a:path extrusionOk="0" h="31981" w="28272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6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3832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p87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34" name="Google Shape;3834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5" name="Google Shape;3835;p87"/>
          <p:cNvSpPr txBox="1"/>
          <p:nvPr>
            <p:ph type="title"/>
          </p:nvPr>
        </p:nvSpPr>
        <p:spPr>
          <a:xfrm>
            <a:off x="1135200" y="431350"/>
            <a:ext cx="68736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36" name="Google Shape;3836;p87"/>
          <p:cNvSpPr/>
          <p:nvPr/>
        </p:nvSpPr>
        <p:spPr>
          <a:xfrm>
            <a:off x="5130000" y="1538413"/>
            <a:ext cx="3305400" cy="1161900"/>
          </a:xfrm>
          <a:prstGeom prst="roundRect">
            <a:avLst>
              <a:gd fmla="val 16667" name="adj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7" name="Google Shape;3837;p87"/>
          <p:cNvSpPr/>
          <p:nvPr/>
        </p:nvSpPr>
        <p:spPr>
          <a:xfrm>
            <a:off x="708600" y="1538425"/>
            <a:ext cx="3305400" cy="1161900"/>
          </a:xfrm>
          <a:prstGeom prst="roundRect">
            <a:avLst>
              <a:gd fmla="val 16667" name="adj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8" name="Google Shape;3838;p87"/>
          <p:cNvSpPr/>
          <p:nvPr/>
        </p:nvSpPr>
        <p:spPr>
          <a:xfrm>
            <a:off x="708600" y="3353925"/>
            <a:ext cx="3305400" cy="1161900"/>
          </a:xfrm>
          <a:prstGeom prst="roundRect">
            <a:avLst>
              <a:gd fmla="val 16667" name="adj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9" name="Google Shape;3839;p87"/>
          <p:cNvSpPr/>
          <p:nvPr/>
        </p:nvSpPr>
        <p:spPr>
          <a:xfrm>
            <a:off x="5130000" y="3353925"/>
            <a:ext cx="3305400" cy="1161900"/>
          </a:xfrm>
          <a:prstGeom prst="roundRect">
            <a:avLst>
              <a:gd fmla="val 16667" name="adj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0" name="Google Shape;3840;p87"/>
          <p:cNvSpPr txBox="1"/>
          <p:nvPr>
            <p:ph idx="1" type="subTitle"/>
          </p:nvPr>
        </p:nvSpPr>
        <p:spPr>
          <a:xfrm>
            <a:off x="1686250" y="2060813"/>
            <a:ext cx="2198700" cy="52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41" name="Google Shape;3841;p87"/>
          <p:cNvSpPr txBox="1"/>
          <p:nvPr>
            <p:ph idx="2" type="title"/>
          </p:nvPr>
        </p:nvSpPr>
        <p:spPr>
          <a:xfrm>
            <a:off x="1686250" y="1645788"/>
            <a:ext cx="21987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42" name="Google Shape;3842;p87"/>
          <p:cNvSpPr txBox="1"/>
          <p:nvPr>
            <p:ph idx="3" type="subTitle"/>
          </p:nvPr>
        </p:nvSpPr>
        <p:spPr>
          <a:xfrm>
            <a:off x="6095325" y="2060813"/>
            <a:ext cx="2198700" cy="52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43" name="Google Shape;3843;p87"/>
          <p:cNvSpPr txBox="1"/>
          <p:nvPr>
            <p:ph idx="4" type="title"/>
          </p:nvPr>
        </p:nvSpPr>
        <p:spPr>
          <a:xfrm>
            <a:off x="6095325" y="1645788"/>
            <a:ext cx="21987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44" name="Google Shape;3844;p87"/>
          <p:cNvSpPr txBox="1"/>
          <p:nvPr>
            <p:ph idx="5" type="subTitle"/>
          </p:nvPr>
        </p:nvSpPr>
        <p:spPr>
          <a:xfrm>
            <a:off x="1686238" y="3876538"/>
            <a:ext cx="2198700" cy="52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45" name="Google Shape;3845;p87"/>
          <p:cNvSpPr txBox="1"/>
          <p:nvPr>
            <p:ph idx="6" type="title"/>
          </p:nvPr>
        </p:nvSpPr>
        <p:spPr>
          <a:xfrm>
            <a:off x="1686238" y="3452963"/>
            <a:ext cx="21987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46" name="Google Shape;3846;p87"/>
          <p:cNvSpPr txBox="1"/>
          <p:nvPr>
            <p:ph idx="7" type="subTitle"/>
          </p:nvPr>
        </p:nvSpPr>
        <p:spPr>
          <a:xfrm>
            <a:off x="6095313" y="3876538"/>
            <a:ext cx="2198700" cy="52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47" name="Google Shape;3847;p87"/>
          <p:cNvSpPr txBox="1"/>
          <p:nvPr>
            <p:ph idx="8" type="title"/>
          </p:nvPr>
        </p:nvSpPr>
        <p:spPr>
          <a:xfrm>
            <a:off x="6095313" y="3452963"/>
            <a:ext cx="21987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848" name="Google Shape;3848;p87"/>
          <p:cNvGrpSpPr/>
          <p:nvPr/>
        </p:nvGrpSpPr>
        <p:grpSpPr>
          <a:xfrm flipH="1">
            <a:off x="67046" y="1212064"/>
            <a:ext cx="193699" cy="185318"/>
            <a:chOff x="3483800" y="1530650"/>
            <a:chExt cx="1459674" cy="1397574"/>
          </a:xfrm>
        </p:grpSpPr>
        <p:sp>
          <p:nvSpPr>
            <p:cNvPr id="3849" name="Google Shape;3849;p87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87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87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87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87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87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87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8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8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58" name="Google Shape;3858;p87"/>
          <p:cNvGrpSpPr/>
          <p:nvPr/>
        </p:nvGrpSpPr>
        <p:grpSpPr>
          <a:xfrm flipH="1">
            <a:off x="8629015" y="4491897"/>
            <a:ext cx="318260" cy="295560"/>
            <a:chOff x="3931664" y="3196564"/>
            <a:chExt cx="819834" cy="761359"/>
          </a:xfrm>
        </p:grpSpPr>
        <p:sp>
          <p:nvSpPr>
            <p:cNvPr id="3859" name="Google Shape;3859;p8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8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8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62" name="Google Shape;3862;p87"/>
          <p:cNvGrpSpPr/>
          <p:nvPr/>
        </p:nvGrpSpPr>
        <p:grpSpPr>
          <a:xfrm flipH="1">
            <a:off x="-67743" y="586194"/>
            <a:ext cx="351053" cy="326014"/>
            <a:chOff x="3931664" y="3196564"/>
            <a:chExt cx="819834" cy="761359"/>
          </a:xfrm>
        </p:grpSpPr>
        <p:sp>
          <p:nvSpPr>
            <p:cNvPr id="3863" name="Google Shape;3863;p8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8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8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66" name="Google Shape;3866;p87"/>
          <p:cNvGrpSpPr/>
          <p:nvPr/>
        </p:nvGrpSpPr>
        <p:grpSpPr>
          <a:xfrm flipH="1">
            <a:off x="8691296" y="2386439"/>
            <a:ext cx="193699" cy="185318"/>
            <a:chOff x="3483800" y="1530650"/>
            <a:chExt cx="1459674" cy="1397574"/>
          </a:xfrm>
        </p:grpSpPr>
        <p:sp>
          <p:nvSpPr>
            <p:cNvPr id="3867" name="Google Shape;3867;p87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87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87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87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87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87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87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8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8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76" name="Google Shape;3876;p87"/>
          <p:cNvGrpSpPr/>
          <p:nvPr/>
        </p:nvGrpSpPr>
        <p:grpSpPr>
          <a:xfrm flipH="1">
            <a:off x="7828954" y="4747047"/>
            <a:ext cx="117212" cy="111946"/>
            <a:chOff x="3483800" y="1530650"/>
            <a:chExt cx="1459674" cy="1397574"/>
          </a:xfrm>
        </p:grpSpPr>
        <p:sp>
          <p:nvSpPr>
            <p:cNvPr id="3877" name="Google Shape;3877;p87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87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87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87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87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8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8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87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87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86" name="Google Shape;3886;p87"/>
          <p:cNvGrpSpPr/>
          <p:nvPr/>
        </p:nvGrpSpPr>
        <p:grpSpPr>
          <a:xfrm flipH="1">
            <a:off x="623146" y="4710364"/>
            <a:ext cx="193699" cy="185318"/>
            <a:chOff x="3483800" y="1530650"/>
            <a:chExt cx="1459674" cy="1397574"/>
          </a:xfrm>
        </p:grpSpPr>
        <p:sp>
          <p:nvSpPr>
            <p:cNvPr id="3887" name="Google Shape;3887;p87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87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87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87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87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87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87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8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8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96" name="Google Shape;3896;p87"/>
          <p:cNvGrpSpPr/>
          <p:nvPr/>
        </p:nvGrpSpPr>
        <p:grpSpPr>
          <a:xfrm flipH="1">
            <a:off x="8533957" y="213994"/>
            <a:ext cx="351053" cy="326014"/>
            <a:chOff x="3931664" y="3196564"/>
            <a:chExt cx="819834" cy="761359"/>
          </a:xfrm>
        </p:grpSpPr>
        <p:sp>
          <p:nvSpPr>
            <p:cNvPr id="3897" name="Google Shape;3897;p8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8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8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3900" name="Shape 3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" name="Google Shape;3901;p88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02" name="Google Shape;3902;p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3" name="Google Shape;3903;p88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04" name="Google Shape;3904;p88"/>
          <p:cNvSpPr txBox="1"/>
          <p:nvPr>
            <p:ph idx="1" type="subTitle"/>
          </p:nvPr>
        </p:nvSpPr>
        <p:spPr>
          <a:xfrm>
            <a:off x="3472650" y="2411050"/>
            <a:ext cx="2198700" cy="52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05" name="Google Shape;3905;p88"/>
          <p:cNvSpPr txBox="1"/>
          <p:nvPr>
            <p:ph idx="2" type="title"/>
          </p:nvPr>
        </p:nvSpPr>
        <p:spPr>
          <a:xfrm>
            <a:off x="3472650" y="1992850"/>
            <a:ext cx="21987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06" name="Google Shape;3906;p88"/>
          <p:cNvSpPr txBox="1"/>
          <p:nvPr>
            <p:ph idx="3" type="subTitle"/>
          </p:nvPr>
        </p:nvSpPr>
        <p:spPr>
          <a:xfrm>
            <a:off x="6225300" y="2411050"/>
            <a:ext cx="2198700" cy="52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07" name="Google Shape;3907;p88"/>
          <p:cNvSpPr txBox="1"/>
          <p:nvPr>
            <p:ph idx="4" type="title"/>
          </p:nvPr>
        </p:nvSpPr>
        <p:spPr>
          <a:xfrm>
            <a:off x="6225300" y="1992850"/>
            <a:ext cx="21987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08" name="Google Shape;3908;p88"/>
          <p:cNvSpPr txBox="1"/>
          <p:nvPr>
            <p:ph idx="5" type="subTitle"/>
          </p:nvPr>
        </p:nvSpPr>
        <p:spPr>
          <a:xfrm>
            <a:off x="3472638" y="4075188"/>
            <a:ext cx="2198700" cy="52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09" name="Google Shape;3909;p88"/>
          <p:cNvSpPr txBox="1"/>
          <p:nvPr>
            <p:ph idx="6" type="title"/>
          </p:nvPr>
        </p:nvSpPr>
        <p:spPr>
          <a:xfrm>
            <a:off x="3472638" y="3656988"/>
            <a:ext cx="21987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10" name="Google Shape;3910;p88"/>
          <p:cNvSpPr txBox="1"/>
          <p:nvPr>
            <p:ph idx="7" type="subTitle"/>
          </p:nvPr>
        </p:nvSpPr>
        <p:spPr>
          <a:xfrm>
            <a:off x="6225288" y="4075188"/>
            <a:ext cx="2198700" cy="52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11" name="Google Shape;3911;p88"/>
          <p:cNvSpPr txBox="1"/>
          <p:nvPr>
            <p:ph idx="8" type="title"/>
          </p:nvPr>
        </p:nvSpPr>
        <p:spPr>
          <a:xfrm>
            <a:off x="6225288" y="3656988"/>
            <a:ext cx="21987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12" name="Google Shape;3912;p88"/>
          <p:cNvSpPr txBox="1"/>
          <p:nvPr>
            <p:ph idx="9" type="subTitle"/>
          </p:nvPr>
        </p:nvSpPr>
        <p:spPr>
          <a:xfrm>
            <a:off x="720000" y="2411050"/>
            <a:ext cx="2198700" cy="52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13" name="Google Shape;3913;p88"/>
          <p:cNvSpPr txBox="1"/>
          <p:nvPr>
            <p:ph idx="13" type="title"/>
          </p:nvPr>
        </p:nvSpPr>
        <p:spPr>
          <a:xfrm>
            <a:off x="720000" y="1992850"/>
            <a:ext cx="21987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14" name="Google Shape;3914;p88"/>
          <p:cNvSpPr txBox="1"/>
          <p:nvPr>
            <p:ph idx="14" type="subTitle"/>
          </p:nvPr>
        </p:nvSpPr>
        <p:spPr>
          <a:xfrm>
            <a:off x="719988" y="4075188"/>
            <a:ext cx="2198700" cy="52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15" name="Google Shape;3915;p88"/>
          <p:cNvSpPr txBox="1"/>
          <p:nvPr>
            <p:ph idx="15" type="title"/>
          </p:nvPr>
        </p:nvSpPr>
        <p:spPr>
          <a:xfrm>
            <a:off x="719988" y="3656988"/>
            <a:ext cx="2198700" cy="3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916" name="Google Shape;3916;p88"/>
          <p:cNvGrpSpPr/>
          <p:nvPr/>
        </p:nvGrpSpPr>
        <p:grpSpPr>
          <a:xfrm rot="3203653">
            <a:off x="118866" y="1131351"/>
            <a:ext cx="297660" cy="239057"/>
            <a:chOff x="3483800" y="1530650"/>
            <a:chExt cx="1459674" cy="1397574"/>
          </a:xfrm>
        </p:grpSpPr>
        <p:sp>
          <p:nvSpPr>
            <p:cNvPr id="3917" name="Google Shape;3917;p88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88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88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88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88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88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88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8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8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26" name="Google Shape;3926;p88"/>
          <p:cNvGrpSpPr/>
          <p:nvPr/>
        </p:nvGrpSpPr>
        <p:grpSpPr>
          <a:xfrm>
            <a:off x="447585" y="150969"/>
            <a:ext cx="374992" cy="348246"/>
            <a:chOff x="3931664" y="3196564"/>
            <a:chExt cx="819834" cy="761359"/>
          </a:xfrm>
        </p:grpSpPr>
        <p:sp>
          <p:nvSpPr>
            <p:cNvPr id="3927" name="Google Shape;3927;p88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88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88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0" name="Google Shape;3930;p88"/>
          <p:cNvGrpSpPr/>
          <p:nvPr/>
        </p:nvGrpSpPr>
        <p:grpSpPr>
          <a:xfrm rot="3204101">
            <a:off x="8561588" y="4759494"/>
            <a:ext cx="197087" cy="158154"/>
            <a:chOff x="3483800" y="1530650"/>
            <a:chExt cx="1459674" cy="1397574"/>
          </a:xfrm>
        </p:grpSpPr>
        <p:sp>
          <p:nvSpPr>
            <p:cNvPr id="3931" name="Google Shape;3931;p88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88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88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88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88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88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88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8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8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40" name="Google Shape;3940;p88"/>
          <p:cNvGrpSpPr/>
          <p:nvPr/>
        </p:nvGrpSpPr>
        <p:grpSpPr>
          <a:xfrm>
            <a:off x="8873360" y="3817444"/>
            <a:ext cx="374992" cy="348246"/>
            <a:chOff x="3931664" y="3196564"/>
            <a:chExt cx="819834" cy="761359"/>
          </a:xfrm>
        </p:grpSpPr>
        <p:sp>
          <p:nvSpPr>
            <p:cNvPr id="3941" name="Google Shape;3941;p88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88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88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44" name="Google Shape;3944;p88"/>
          <p:cNvGrpSpPr/>
          <p:nvPr/>
        </p:nvGrpSpPr>
        <p:grpSpPr>
          <a:xfrm>
            <a:off x="-154252" y="2571744"/>
            <a:ext cx="320309" cy="297463"/>
            <a:chOff x="3931664" y="3196564"/>
            <a:chExt cx="819834" cy="761359"/>
          </a:xfrm>
        </p:grpSpPr>
        <p:sp>
          <p:nvSpPr>
            <p:cNvPr id="3945" name="Google Shape;3945;p88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88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88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48" name="Google Shape;3948;p88"/>
          <p:cNvGrpSpPr/>
          <p:nvPr/>
        </p:nvGrpSpPr>
        <p:grpSpPr>
          <a:xfrm rot="3203653">
            <a:off x="8694441" y="1676501"/>
            <a:ext cx="297660" cy="239057"/>
            <a:chOff x="3483800" y="1530650"/>
            <a:chExt cx="1459674" cy="1397574"/>
          </a:xfrm>
        </p:grpSpPr>
        <p:sp>
          <p:nvSpPr>
            <p:cNvPr id="3949" name="Google Shape;3949;p88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88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88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88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88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88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88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8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8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esign">
  <p:cSld name="CUSTOM_8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3958" name="Shape 3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" name="Google Shape;3959;p89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60" name="Google Shape;3960;p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762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1" name="Google Shape;3961;p89"/>
          <p:cNvSpPr/>
          <p:nvPr/>
        </p:nvSpPr>
        <p:spPr>
          <a:xfrm rot="-10063475">
            <a:off x="-404704" y="-1027620"/>
            <a:ext cx="3824720" cy="4738391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62" name="Google Shape;3962;p89"/>
          <p:cNvGrpSpPr/>
          <p:nvPr/>
        </p:nvGrpSpPr>
        <p:grpSpPr>
          <a:xfrm rot="3204101">
            <a:off x="8405188" y="4689994"/>
            <a:ext cx="197087" cy="158154"/>
            <a:chOff x="3483800" y="1530650"/>
            <a:chExt cx="1459674" cy="1397574"/>
          </a:xfrm>
        </p:grpSpPr>
        <p:sp>
          <p:nvSpPr>
            <p:cNvPr id="3963" name="Google Shape;3963;p89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89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89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89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89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89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89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8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8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72" name="Google Shape;3972;p89"/>
          <p:cNvGrpSpPr/>
          <p:nvPr/>
        </p:nvGrpSpPr>
        <p:grpSpPr>
          <a:xfrm>
            <a:off x="8716960" y="3747944"/>
            <a:ext cx="374992" cy="348246"/>
            <a:chOff x="3931664" y="3196564"/>
            <a:chExt cx="819834" cy="761359"/>
          </a:xfrm>
        </p:grpSpPr>
        <p:sp>
          <p:nvSpPr>
            <p:cNvPr id="3973" name="Google Shape;3973;p89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89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89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76" name="Google Shape;3976;p89"/>
          <p:cNvGrpSpPr/>
          <p:nvPr/>
        </p:nvGrpSpPr>
        <p:grpSpPr>
          <a:xfrm rot="3203653">
            <a:off x="8538041" y="1607001"/>
            <a:ext cx="297660" cy="239057"/>
            <a:chOff x="3483800" y="1530650"/>
            <a:chExt cx="1459674" cy="1397574"/>
          </a:xfrm>
        </p:grpSpPr>
        <p:sp>
          <p:nvSpPr>
            <p:cNvPr id="3977" name="Google Shape;3977;p89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89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89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89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89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89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89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8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8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86" name="Google Shape;3986;p89"/>
          <p:cNvGrpSpPr/>
          <p:nvPr/>
        </p:nvGrpSpPr>
        <p:grpSpPr>
          <a:xfrm>
            <a:off x="177535" y="4385606"/>
            <a:ext cx="374992" cy="348246"/>
            <a:chOff x="3931664" y="3196564"/>
            <a:chExt cx="819834" cy="761359"/>
          </a:xfrm>
        </p:grpSpPr>
        <p:sp>
          <p:nvSpPr>
            <p:cNvPr id="3987" name="Google Shape;3987;p89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89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89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90" name="Google Shape;3990;p89"/>
          <p:cNvGrpSpPr/>
          <p:nvPr/>
        </p:nvGrpSpPr>
        <p:grpSpPr>
          <a:xfrm rot="3205120">
            <a:off x="260683" y="1899870"/>
            <a:ext cx="208678" cy="167461"/>
            <a:chOff x="3483800" y="1530650"/>
            <a:chExt cx="1459674" cy="1397574"/>
          </a:xfrm>
        </p:grpSpPr>
        <p:sp>
          <p:nvSpPr>
            <p:cNvPr id="3991" name="Google Shape;3991;p89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89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89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89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89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89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89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8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8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00" name="Google Shape;4000;p89"/>
          <p:cNvGrpSpPr/>
          <p:nvPr/>
        </p:nvGrpSpPr>
        <p:grpSpPr>
          <a:xfrm rot="-2016416">
            <a:off x="40756" y="3318338"/>
            <a:ext cx="235067" cy="218301"/>
            <a:chOff x="3931664" y="3196564"/>
            <a:chExt cx="819834" cy="761359"/>
          </a:xfrm>
        </p:grpSpPr>
        <p:sp>
          <p:nvSpPr>
            <p:cNvPr id="4001" name="Google Shape;4001;p89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89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89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4" name="Google Shape;4004;p89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CUSTOM_9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4005" name="Shape 4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6" name="Google Shape;4006;p90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07" name="Google Shape;4007;p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8" name="Google Shape;4008;p90"/>
          <p:cNvSpPr txBox="1"/>
          <p:nvPr>
            <p:ph hasCustomPrompt="1" type="title"/>
          </p:nvPr>
        </p:nvSpPr>
        <p:spPr>
          <a:xfrm>
            <a:off x="2189475" y="630100"/>
            <a:ext cx="4770000" cy="80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09" name="Google Shape;4009;p90"/>
          <p:cNvSpPr txBox="1"/>
          <p:nvPr>
            <p:ph idx="1" type="subTitle"/>
          </p:nvPr>
        </p:nvSpPr>
        <p:spPr>
          <a:xfrm>
            <a:off x="2189475" y="1436200"/>
            <a:ext cx="4770000" cy="36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10" name="Google Shape;4010;p90"/>
          <p:cNvSpPr txBox="1"/>
          <p:nvPr>
            <p:ph hasCustomPrompt="1" idx="2" type="title"/>
          </p:nvPr>
        </p:nvSpPr>
        <p:spPr>
          <a:xfrm>
            <a:off x="2189475" y="1984538"/>
            <a:ext cx="4770000" cy="80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11" name="Google Shape;4011;p90"/>
          <p:cNvSpPr txBox="1"/>
          <p:nvPr>
            <p:ph idx="3" type="subTitle"/>
          </p:nvPr>
        </p:nvSpPr>
        <p:spPr>
          <a:xfrm>
            <a:off x="2189475" y="2790589"/>
            <a:ext cx="4770000" cy="36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12" name="Google Shape;4012;p90"/>
          <p:cNvSpPr txBox="1"/>
          <p:nvPr>
            <p:ph hasCustomPrompt="1" idx="4" type="title"/>
          </p:nvPr>
        </p:nvSpPr>
        <p:spPr>
          <a:xfrm>
            <a:off x="2189475" y="3339000"/>
            <a:ext cx="4770000" cy="80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13" name="Google Shape;4013;p90"/>
          <p:cNvSpPr txBox="1"/>
          <p:nvPr>
            <p:ph idx="5" type="subTitle"/>
          </p:nvPr>
        </p:nvSpPr>
        <p:spPr>
          <a:xfrm>
            <a:off x="2189475" y="4145002"/>
            <a:ext cx="4770000" cy="36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14" name="Google Shape;4014;p90"/>
          <p:cNvSpPr/>
          <p:nvPr/>
        </p:nvSpPr>
        <p:spPr>
          <a:xfrm flipH="1" rot="804923">
            <a:off x="-1842925" y="765347"/>
            <a:ext cx="5129334" cy="5668472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5" name="Google Shape;4015;p90"/>
          <p:cNvSpPr/>
          <p:nvPr/>
        </p:nvSpPr>
        <p:spPr>
          <a:xfrm flipH="1" rot="-2700000">
            <a:off x="5766545" y="-3226941"/>
            <a:ext cx="6454584" cy="7133018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6" name="Google Shape;4016;p90"/>
          <p:cNvGrpSpPr/>
          <p:nvPr/>
        </p:nvGrpSpPr>
        <p:grpSpPr>
          <a:xfrm flipH="1">
            <a:off x="630193" y="412327"/>
            <a:ext cx="666556" cy="666556"/>
            <a:chOff x="1852275" y="2571450"/>
            <a:chExt cx="506925" cy="506925"/>
          </a:xfrm>
        </p:grpSpPr>
        <p:sp>
          <p:nvSpPr>
            <p:cNvPr id="4017" name="Google Shape;4017;p90"/>
            <p:cNvSpPr/>
            <p:nvPr/>
          </p:nvSpPr>
          <p:spPr>
            <a:xfrm>
              <a:off x="1852275" y="2571450"/>
              <a:ext cx="506925" cy="506925"/>
            </a:xfrm>
            <a:custGeom>
              <a:rect b="b" l="l" r="r" t="t"/>
              <a:pathLst>
                <a:path extrusionOk="0" h="20277" w="20277">
                  <a:moveTo>
                    <a:pt x="10126" y="1"/>
                  </a:moveTo>
                  <a:cubicBezTo>
                    <a:pt x="4537" y="1"/>
                    <a:pt x="0" y="4537"/>
                    <a:pt x="0" y="10151"/>
                  </a:cubicBezTo>
                  <a:cubicBezTo>
                    <a:pt x="0" y="15740"/>
                    <a:pt x="4537" y="20277"/>
                    <a:pt x="10126" y="20277"/>
                  </a:cubicBezTo>
                  <a:cubicBezTo>
                    <a:pt x="15740" y="20277"/>
                    <a:pt x="20276" y="15740"/>
                    <a:pt x="20276" y="10151"/>
                  </a:cubicBezTo>
                  <a:cubicBezTo>
                    <a:pt x="20276" y="4537"/>
                    <a:pt x="15740" y="1"/>
                    <a:pt x="10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90"/>
            <p:cNvSpPr/>
            <p:nvPr/>
          </p:nvSpPr>
          <p:spPr>
            <a:xfrm>
              <a:off x="1921825" y="2571450"/>
              <a:ext cx="437375" cy="318900"/>
            </a:xfrm>
            <a:custGeom>
              <a:rect b="b" l="l" r="r" t="t"/>
              <a:pathLst>
                <a:path extrusionOk="0" h="12756" w="17495">
                  <a:moveTo>
                    <a:pt x="7344" y="1"/>
                  </a:moveTo>
                  <a:cubicBezTo>
                    <a:pt x="4461" y="1"/>
                    <a:pt x="1830" y="1229"/>
                    <a:pt x="0" y="3184"/>
                  </a:cubicBezTo>
                  <a:cubicBezTo>
                    <a:pt x="1119" y="4324"/>
                    <a:pt x="2789" y="5268"/>
                    <a:pt x="3917" y="5268"/>
                  </a:cubicBezTo>
                  <a:cubicBezTo>
                    <a:pt x="4128" y="5268"/>
                    <a:pt x="4320" y="5235"/>
                    <a:pt x="4487" y="5164"/>
                  </a:cubicBezTo>
                  <a:cubicBezTo>
                    <a:pt x="5902" y="4539"/>
                    <a:pt x="6549" y="3657"/>
                    <a:pt x="7476" y="3657"/>
                  </a:cubicBezTo>
                  <a:cubicBezTo>
                    <a:pt x="7812" y="3657"/>
                    <a:pt x="8186" y="3774"/>
                    <a:pt x="8647" y="4061"/>
                  </a:cubicBezTo>
                  <a:cubicBezTo>
                    <a:pt x="10401" y="5164"/>
                    <a:pt x="9399" y="8322"/>
                    <a:pt x="9248" y="10151"/>
                  </a:cubicBezTo>
                  <a:cubicBezTo>
                    <a:pt x="9117" y="11524"/>
                    <a:pt x="9592" y="12756"/>
                    <a:pt x="10790" y="12756"/>
                  </a:cubicBezTo>
                  <a:cubicBezTo>
                    <a:pt x="11189" y="12756"/>
                    <a:pt x="11668" y="12620"/>
                    <a:pt x="12231" y="12307"/>
                  </a:cubicBezTo>
                  <a:cubicBezTo>
                    <a:pt x="13511" y="11584"/>
                    <a:pt x="15166" y="11082"/>
                    <a:pt x="16578" y="11082"/>
                  </a:cubicBezTo>
                  <a:cubicBezTo>
                    <a:pt x="16880" y="11082"/>
                    <a:pt x="17170" y="11105"/>
                    <a:pt x="17444" y="11154"/>
                  </a:cubicBezTo>
                  <a:cubicBezTo>
                    <a:pt x="17469" y="10828"/>
                    <a:pt x="17494" y="10477"/>
                    <a:pt x="17494" y="10151"/>
                  </a:cubicBezTo>
                  <a:cubicBezTo>
                    <a:pt x="17494" y="4537"/>
                    <a:pt x="12958" y="1"/>
                    <a:pt x="73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90"/>
            <p:cNvSpPr/>
            <p:nvPr/>
          </p:nvSpPr>
          <p:spPr>
            <a:xfrm>
              <a:off x="1852275" y="2757550"/>
              <a:ext cx="469325" cy="320825"/>
            </a:xfrm>
            <a:custGeom>
              <a:rect b="b" l="l" r="r" t="t"/>
              <a:pathLst>
                <a:path extrusionOk="0" h="12833" w="18773">
                  <a:moveTo>
                    <a:pt x="376" y="0"/>
                  </a:moveTo>
                  <a:cubicBezTo>
                    <a:pt x="126" y="878"/>
                    <a:pt x="0" y="1755"/>
                    <a:pt x="0" y="2707"/>
                  </a:cubicBezTo>
                  <a:cubicBezTo>
                    <a:pt x="0" y="8296"/>
                    <a:pt x="4537" y="12833"/>
                    <a:pt x="10126" y="12833"/>
                  </a:cubicBezTo>
                  <a:cubicBezTo>
                    <a:pt x="13810" y="12833"/>
                    <a:pt x="16993" y="10903"/>
                    <a:pt x="18772" y="7996"/>
                  </a:cubicBezTo>
                  <a:cubicBezTo>
                    <a:pt x="17695" y="7444"/>
                    <a:pt x="16592" y="7068"/>
                    <a:pt x="15915" y="6943"/>
                  </a:cubicBezTo>
                  <a:cubicBezTo>
                    <a:pt x="15722" y="6903"/>
                    <a:pt x="15539" y="6884"/>
                    <a:pt x="15365" y="6884"/>
                  </a:cubicBezTo>
                  <a:cubicBezTo>
                    <a:pt x="13678" y="6884"/>
                    <a:pt x="12761" y="8616"/>
                    <a:pt x="11103" y="9524"/>
                  </a:cubicBezTo>
                  <a:cubicBezTo>
                    <a:pt x="10856" y="9656"/>
                    <a:pt x="10590" y="9715"/>
                    <a:pt x="10311" y="9715"/>
                  </a:cubicBezTo>
                  <a:cubicBezTo>
                    <a:pt x="8523" y="9715"/>
                    <a:pt x="6221" y="7309"/>
                    <a:pt x="5289" y="6442"/>
                  </a:cubicBezTo>
                  <a:cubicBezTo>
                    <a:pt x="4211" y="5439"/>
                    <a:pt x="6191" y="5940"/>
                    <a:pt x="6291" y="4111"/>
                  </a:cubicBezTo>
                  <a:cubicBezTo>
                    <a:pt x="6341" y="2707"/>
                    <a:pt x="3309" y="1254"/>
                    <a:pt x="3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90"/>
            <p:cNvSpPr/>
            <p:nvPr/>
          </p:nvSpPr>
          <p:spPr>
            <a:xfrm>
              <a:off x="2171200" y="2708325"/>
              <a:ext cx="128675" cy="122575"/>
            </a:xfrm>
            <a:custGeom>
              <a:rect b="b" l="l" r="r" t="t"/>
              <a:pathLst>
                <a:path extrusionOk="0" h="4903" w="5147">
                  <a:moveTo>
                    <a:pt x="2825" y="0"/>
                  </a:moveTo>
                  <a:cubicBezTo>
                    <a:pt x="2777" y="0"/>
                    <a:pt x="2730" y="5"/>
                    <a:pt x="2682" y="15"/>
                  </a:cubicBezTo>
                  <a:cubicBezTo>
                    <a:pt x="1354" y="265"/>
                    <a:pt x="0" y="4501"/>
                    <a:pt x="1429" y="4676"/>
                  </a:cubicBezTo>
                  <a:cubicBezTo>
                    <a:pt x="2105" y="4749"/>
                    <a:pt x="2804" y="4903"/>
                    <a:pt x="3392" y="4903"/>
                  </a:cubicBezTo>
                  <a:cubicBezTo>
                    <a:pt x="4025" y="4903"/>
                    <a:pt x="4529" y="4724"/>
                    <a:pt x="4737" y="4075"/>
                  </a:cubicBezTo>
                  <a:cubicBezTo>
                    <a:pt x="5147" y="2894"/>
                    <a:pt x="4005" y="0"/>
                    <a:pt x="28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90"/>
            <p:cNvSpPr/>
            <p:nvPr/>
          </p:nvSpPr>
          <p:spPr>
            <a:xfrm>
              <a:off x="1877075" y="2819800"/>
              <a:ext cx="67600" cy="45275"/>
            </a:xfrm>
            <a:custGeom>
              <a:rect b="b" l="l" r="r" t="t"/>
              <a:pathLst>
                <a:path extrusionOk="0" h="1811" w="2704">
                  <a:moveTo>
                    <a:pt x="1197" y="0"/>
                  </a:moveTo>
                  <a:cubicBezTo>
                    <a:pt x="539" y="0"/>
                    <a:pt x="0" y="809"/>
                    <a:pt x="612" y="1295"/>
                  </a:cubicBezTo>
                  <a:cubicBezTo>
                    <a:pt x="991" y="1585"/>
                    <a:pt x="1564" y="1810"/>
                    <a:pt x="1965" y="1810"/>
                  </a:cubicBezTo>
                  <a:cubicBezTo>
                    <a:pt x="2467" y="1810"/>
                    <a:pt x="2703" y="1459"/>
                    <a:pt x="1966" y="443"/>
                  </a:cubicBezTo>
                  <a:cubicBezTo>
                    <a:pt x="1733" y="125"/>
                    <a:pt x="1455" y="0"/>
                    <a:pt x="11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90"/>
            <p:cNvSpPr/>
            <p:nvPr/>
          </p:nvSpPr>
          <p:spPr>
            <a:xfrm>
              <a:off x="2013300" y="2730975"/>
              <a:ext cx="113025" cy="59975"/>
            </a:xfrm>
            <a:custGeom>
              <a:rect b="b" l="l" r="r" t="t"/>
              <a:pathLst>
                <a:path extrusionOk="0" h="2399" w="4521">
                  <a:moveTo>
                    <a:pt x="2319" y="1"/>
                  </a:moveTo>
                  <a:cubicBezTo>
                    <a:pt x="2221" y="1"/>
                    <a:pt x="2116" y="4"/>
                    <a:pt x="2005" y="11"/>
                  </a:cubicBezTo>
                  <a:cubicBezTo>
                    <a:pt x="752" y="111"/>
                    <a:pt x="0" y="1314"/>
                    <a:pt x="1178" y="1865"/>
                  </a:cubicBezTo>
                  <a:cubicBezTo>
                    <a:pt x="1763" y="2158"/>
                    <a:pt x="2688" y="2398"/>
                    <a:pt x="3384" y="2398"/>
                  </a:cubicBezTo>
                  <a:cubicBezTo>
                    <a:pt x="4061" y="2398"/>
                    <a:pt x="4520" y="2170"/>
                    <a:pt x="4236" y="1540"/>
                  </a:cubicBezTo>
                  <a:cubicBezTo>
                    <a:pt x="3733" y="374"/>
                    <a:pt x="3335" y="1"/>
                    <a:pt x="2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90"/>
            <p:cNvSpPr/>
            <p:nvPr/>
          </p:nvSpPr>
          <p:spPr>
            <a:xfrm>
              <a:off x="1909925" y="2614700"/>
              <a:ext cx="449275" cy="463675"/>
            </a:xfrm>
            <a:custGeom>
              <a:rect b="b" l="l" r="r" t="t"/>
              <a:pathLst>
                <a:path extrusionOk="0" h="18547" w="17971">
                  <a:moveTo>
                    <a:pt x="13484" y="0"/>
                  </a:moveTo>
                  <a:lnTo>
                    <a:pt x="13484" y="0"/>
                  </a:lnTo>
                  <a:cubicBezTo>
                    <a:pt x="14938" y="1755"/>
                    <a:pt x="15815" y="4010"/>
                    <a:pt x="15815" y="6441"/>
                  </a:cubicBezTo>
                  <a:cubicBezTo>
                    <a:pt x="15815" y="12055"/>
                    <a:pt x="11278" y="16592"/>
                    <a:pt x="5664" y="16592"/>
                  </a:cubicBezTo>
                  <a:cubicBezTo>
                    <a:pt x="3559" y="16592"/>
                    <a:pt x="1629" y="15965"/>
                    <a:pt x="0" y="14862"/>
                  </a:cubicBezTo>
                  <a:lnTo>
                    <a:pt x="0" y="14862"/>
                  </a:lnTo>
                  <a:cubicBezTo>
                    <a:pt x="1855" y="17118"/>
                    <a:pt x="4687" y="18547"/>
                    <a:pt x="7820" y="18547"/>
                  </a:cubicBezTo>
                  <a:cubicBezTo>
                    <a:pt x="13434" y="18547"/>
                    <a:pt x="17970" y="14010"/>
                    <a:pt x="17970" y="8421"/>
                  </a:cubicBezTo>
                  <a:cubicBezTo>
                    <a:pt x="17970" y="4912"/>
                    <a:pt x="16191" y="1830"/>
                    <a:pt x="13484" y="0"/>
                  </a:cubicBezTo>
                  <a:close/>
                </a:path>
              </a:pathLst>
            </a:custGeom>
            <a:solidFill>
              <a:srgbClr val="631200">
                <a:alpha val="33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4" name="Google Shape;4024;p90"/>
          <p:cNvGrpSpPr/>
          <p:nvPr/>
        </p:nvGrpSpPr>
        <p:grpSpPr>
          <a:xfrm rot="8100000">
            <a:off x="-88855" y="-156259"/>
            <a:ext cx="945223" cy="945223"/>
            <a:chOff x="2751400" y="2498775"/>
            <a:chExt cx="652900" cy="652900"/>
          </a:xfrm>
        </p:grpSpPr>
        <p:sp>
          <p:nvSpPr>
            <p:cNvPr id="4025" name="Google Shape;4025;p90"/>
            <p:cNvSpPr/>
            <p:nvPr/>
          </p:nvSpPr>
          <p:spPr>
            <a:xfrm>
              <a:off x="2751400" y="2498775"/>
              <a:ext cx="652900" cy="652900"/>
            </a:xfrm>
            <a:custGeom>
              <a:rect b="b" l="l" r="r" t="t"/>
              <a:pathLst>
                <a:path extrusionOk="0" h="26116" w="26116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90"/>
            <p:cNvSpPr/>
            <p:nvPr/>
          </p:nvSpPr>
          <p:spPr>
            <a:xfrm>
              <a:off x="2758925" y="2889025"/>
              <a:ext cx="637875" cy="187500"/>
            </a:xfrm>
            <a:custGeom>
              <a:rect b="b" l="l" r="r" t="t"/>
              <a:pathLst>
                <a:path extrusionOk="0" h="7500" w="25515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90"/>
            <p:cNvSpPr/>
            <p:nvPr/>
          </p:nvSpPr>
          <p:spPr>
            <a:xfrm>
              <a:off x="2761425" y="2606275"/>
              <a:ext cx="637250" cy="224850"/>
            </a:xfrm>
            <a:custGeom>
              <a:rect b="b" l="l" r="r" t="t"/>
              <a:pathLst>
                <a:path extrusionOk="0" h="8994" w="2549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90"/>
            <p:cNvSpPr/>
            <p:nvPr/>
          </p:nvSpPr>
          <p:spPr>
            <a:xfrm>
              <a:off x="2907425" y="2498775"/>
              <a:ext cx="319575" cy="93675"/>
            </a:xfrm>
            <a:custGeom>
              <a:rect b="b" l="l" r="r" t="t"/>
              <a:pathLst>
                <a:path extrusionOk="0" h="3747" w="12783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90"/>
            <p:cNvSpPr/>
            <p:nvPr/>
          </p:nvSpPr>
          <p:spPr>
            <a:xfrm>
              <a:off x="2754525" y="2694275"/>
              <a:ext cx="632875" cy="116125"/>
            </a:xfrm>
            <a:custGeom>
              <a:rect b="b" l="l" r="r" t="t"/>
              <a:pathLst>
                <a:path extrusionOk="0" h="4645" w="25315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90"/>
            <p:cNvSpPr/>
            <p:nvPr/>
          </p:nvSpPr>
          <p:spPr>
            <a:xfrm>
              <a:off x="2752025" y="2829175"/>
              <a:ext cx="619075" cy="167125"/>
            </a:xfrm>
            <a:custGeom>
              <a:rect b="b" l="l" r="r" t="t"/>
              <a:pathLst>
                <a:path extrusionOk="0" h="6685" w="24763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90"/>
            <p:cNvSpPr/>
            <p:nvPr/>
          </p:nvSpPr>
          <p:spPr>
            <a:xfrm>
              <a:off x="2817825" y="2553600"/>
              <a:ext cx="483100" cy="74275"/>
            </a:xfrm>
            <a:custGeom>
              <a:rect b="b" l="l" r="r" t="t"/>
              <a:pathLst>
                <a:path extrusionOk="0" h="2971" w="19324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90"/>
            <p:cNvSpPr/>
            <p:nvPr/>
          </p:nvSpPr>
          <p:spPr>
            <a:xfrm>
              <a:off x="2823450" y="2981950"/>
              <a:ext cx="492500" cy="130900"/>
            </a:xfrm>
            <a:custGeom>
              <a:rect b="b" l="l" r="r" t="t"/>
              <a:pathLst>
                <a:path extrusionOk="0" h="5236" w="1970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90"/>
            <p:cNvSpPr/>
            <p:nvPr/>
          </p:nvSpPr>
          <p:spPr>
            <a:xfrm>
              <a:off x="2842250" y="2542625"/>
              <a:ext cx="562050" cy="609050"/>
            </a:xfrm>
            <a:custGeom>
              <a:rect b="b" l="l" r="r" t="t"/>
              <a:pathLst>
                <a:path extrusionOk="0" h="24362" w="22482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34" name="Google Shape;4034;p90"/>
          <p:cNvGrpSpPr/>
          <p:nvPr/>
        </p:nvGrpSpPr>
        <p:grpSpPr>
          <a:xfrm rot="10800000">
            <a:off x="8124511" y="4040371"/>
            <a:ext cx="1304506" cy="1304506"/>
            <a:chOff x="591150" y="540000"/>
            <a:chExt cx="1040525" cy="1040525"/>
          </a:xfrm>
        </p:grpSpPr>
        <p:sp>
          <p:nvSpPr>
            <p:cNvPr id="4035" name="Google Shape;4035;p90"/>
            <p:cNvSpPr/>
            <p:nvPr/>
          </p:nvSpPr>
          <p:spPr>
            <a:xfrm>
              <a:off x="591150" y="540000"/>
              <a:ext cx="1040525" cy="1040525"/>
            </a:xfrm>
            <a:custGeom>
              <a:rect b="b" l="l" r="r" t="t"/>
              <a:pathLst>
                <a:path extrusionOk="0" h="37345" w="37345">
                  <a:moveTo>
                    <a:pt x="18673" y="0"/>
                  </a:moveTo>
                  <a:cubicBezTo>
                    <a:pt x="8372" y="0"/>
                    <a:pt x="1" y="8346"/>
                    <a:pt x="1" y="18672"/>
                  </a:cubicBezTo>
                  <a:cubicBezTo>
                    <a:pt x="1" y="28973"/>
                    <a:pt x="8372" y="37344"/>
                    <a:pt x="18673" y="37344"/>
                  </a:cubicBezTo>
                  <a:cubicBezTo>
                    <a:pt x="28998" y="37344"/>
                    <a:pt x="37344" y="28973"/>
                    <a:pt x="37344" y="18672"/>
                  </a:cubicBezTo>
                  <a:cubicBezTo>
                    <a:pt x="37344" y="8346"/>
                    <a:pt x="28998" y="0"/>
                    <a:pt x="18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90"/>
            <p:cNvSpPr/>
            <p:nvPr/>
          </p:nvSpPr>
          <p:spPr>
            <a:xfrm>
              <a:off x="591150" y="759975"/>
              <a:ext cx="1040525" cy="602359"/>
            </a:xfrm>
            <a:custGeom>
              <a:rect b="b" l="l" r="r" t="t"/>
              <a:pathLst>
                <a:path extrusionOk="0" h="21619" w="37345">
                  <a:moveTo>
                    <a:pt x="33911" y="0"/>
                  </a:moveTo>
                  <a:cubicBezTo>
                    <a:pt x="30552" y="1028"/>
                    <a:pt x="28322" y="6918"/>
                    <a:pt x="25966" y="7494"/>
                  </a:cubicBezTo>
                  <a:cubicBezTo>
                    <a:pt x="23234" y="8196"/>
                    <a:pt x="18322" y="10677"/>
                    <a:pt x="13259" y="10752"/>
                  </a:cubicBezTo>
                  <a:cubicBezTo>
                    <a:pt x="13238" y="10753"/>
                    <a:pt x="13216" y="10753"/>
                    <a:pt x="13195" y="10753"/>
                  </a:cubicBezTo>
                  <a:cubicBezTo>
                    <a:pt x="9192" y="10753"/>
                    <a:pt x="6198" y="3720"/>
                    <a:pt x="2783" y="1003"/>
                  </a:cubicBezTo>
                  <a:cubicBezTo>
                    <a:pt x="1028" y="3835"/>
                    <a:pt x="1" y="7193"/>
                    <a:pt x="1" y="10777"/>
                  </a:cubicBezTo>
                  <a:cubicBezTo>
                    <a:pt x="1" y="14712"/>
                    <a:pt x="1229" y="18371"/>
                    <a:pt x="3334" y="21379"/>
                  </a:cubicBezTo>
                  <a:cubicBezTo>
                    <a:pt x="4624" y="21295"/>
                    <a:pt x="6194" y="20931"/>
                    <a:pt x="8178" y="20931"/>
                  </a:cubicBezTo>
                  <a:cubicBezTo>
                    <a:pt x="9163" y="20931"/>
                    <a:pt x="10249" y="21021"/>
                    <a:pt x="11454" y="21279"/>
                  </a:cubicBezTo>
                  <a:cubicBezTo>
                    <a:pt x="12565" y="21517"/>
                    <a:pt x="13500" y="21619"/>
                    <a:pt x="14316" y="21619"/>
                  </a:cubicBezTo>
                  <a:cubicBezTo>
                    <a:pt x="18046" y="21619"/>
                    <a:pt x="19264" y="19484"/>
                    <a:pt x="23234" y="18497"/>
                  </a:cubicBezTo>
                  <a:cubicBezTo>
                    <a:pt x="24192" y="18265"/>
                    <a:pt x="25311" y="18178"/>
                    <a:pt x="26530" y="18178"/>
                  </a:cubicBezTo>
                  <a:cubicBezTo>
                    <a:pt x="29265" y="18178"/>
                    <a:pt x="32498" y="18614"/>
                    <a:pt x="35515" y="18822"/>
                  </a:cubicBezTo>
                  <a:cubicBezTo>
                    <a:pt x="36693" y="16391"/>
                    <a:pt x="37344" y="13659"/>
                    <a:pt x="37344" y="10777"/>
                  </a:cubicBezTo>
                  <a:cubicBezTo>
                    <a:pt x="37344" y="6742"/>
                    <a:pt x="36066" y="3033"/>
                    <a:pt x="339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90"/>
            <p:cNvSpPr/>
            <p:nvPr/>
          </p:nvSpPr>
          <p:spPr>
            <a:xfrm>
              <a:off x="745481" y="540000"/>
              <a:ext cx="710215" cy="295343"/>
            </a:xfrm>
            <a:custGeom>
              <a:rect b="b" l="l" r="r" t="t"/>
              <a:pathLst>
                <a:path extrusionOk="0" h="10600" w="25490">
                  <a:moveTo>
                    <a:pt x="13134" y="0"/>
                  </a:moveTo>
                  <a:cubicBezTo>
                    <a:pt x="8021" y="0"/>
                    <a:pt x="3359" y="2056"/>
                    <a:pt x="1" y="5414"/>
                  </a:cubicBezTo>
                  <a:cubicBezTo>
                    <a:pt x="1304" y="7394"/>
                    <a:pt x="3610" y="9850"/>
                    <a:pt x="5915" y="10226"/>
                  </a:cubicBezTo>
                  <a:cubicBezTo>
                    <a:pt x="7236" y="10446"/>
                    <a:pt x="8717" y="10599"/>
                    <a:pt x="10203" y="10599"/>
                  </a:cubicBezTo>
                  <a:cubicBezTo>
                    <a:pt x="12780" y="10599"/>
                    <a:pt x="15373" y="10139"/>
                    <a:pt x="17169" y="8772"/>
                  </a:cubicBezTo>
                  <a:cubicBezTo>
                    <a:pt x="19449" y="7043"/>
                    <a:pt x="23936" y="6592"/>
                    <a:pt x="25489" y="4662"/>
                  </a:cubicBezTo>
                  <a:cubicBezTo>
                    <a:pt x="22181" y="1755"/>
                    <a:pt x="17870" y="0"/>
                    <a:pt x="13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90"/>
            <p:cNvSpPr/>
            <p:nvPr/>
          </p:nvSpPr>
          <p:spPr>
            <a:xfrm>
              <a:off x="783206" y="1371779"/>
              <a:ext cx="731140" cy="208746"/>
            </a:xfrm>
            <a:custGeom>
              <a:rect b="b" l="l" r="r" t="t"/>
              <a:pathLst>
                <a:path extrusionOk="0" h="7492" w="26241">
                  <a:moveTo>
                    <a:pt x="24003" y="1"/>
                  </a:moveTo>
                  <a:cubicBezTo>
                    <a:pt x="22615" y="1"/>
                    <a:pt x="20868" y="387"/>
                    <a:pt x="18922" y="674"/>
                  </a:cubicBezTo>
                  <a:cubicBezTo>
                    <a:pt x="15396" y="1187"/>
                    <a:pt x="12817" y="2702"/>
                    <a:pt x="9306" y="2702"/>
                  </a:cubicBezTo>
                  <a:cubicBezTo>
                    <a:pt x="8699" y="2702"/>
                    <a:pt x="8065" y="2657"/>
                    <a:pt x="7394" y="2554"/>
                  </a:cubicBezTo>
                  <a:cubicBezTo>
                    <a:pt x="6534" y="2429"/>
                    <a:pt x="5772" y="2373"/>
                    <a:pt x="5068" y="2373"/>
                  </a:cubicBezTo>
                  <a:cubicBezTo>
                    <a:pt x="3226" y="2373"/>
                    <a:pt x="1777" y="2755"/>
                    <a:pt x="0" y="3281"/>
                  </a:cubicBezTo>
                  <a:cubicBezTo>
                    <a:pt x="3208" y="5912"/>
                    <a:pt x="7318" y="7491"/>
                    <a:pt x="11780" y="7491"/>
                  </a:cubicBezTo>
                  <a:cubicBezTo>
                    <a:pt x="17619" y="7491"/>
                    <a:pt x="22807" y="4809"/>
                    <a:pt x="26241" y="649"/>
                  </a:cubicBezTo>
                  <a:cubicBezTo>
                    <a:pt x="25682" y="170"/>
                    <a:pt x="24921" y="1"/>
                    <a:pt x="24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90"/>
            <p:cNvSpPr/>
            <p:nvPr/>
          </p:nvSpPr>
          <p:spPr>
            <a:xfrm>
              <a:off x="751778" y="795583"/>
              <a:ext cx="199050" cy="118889"/>
            </a:xfrm>
            <a:custGeom>
              <a:rect b="b" l="l" r="r" t="t"/>
              <a:pathLst>
                <a:path extrusionOk="0" h="4267" w="7144">
                  <a:moveTo>
                    <a:pt x="3058" y="1"/>
                  </a:moveTo>
                  <a:cubicBezTo>
                    <a:pt x="2880" y="1"/>
                    <a:pt x="2726" y="17"/>
                    <a:pt x="2607" y="51"/>
                  </a:cubicBezTo>
                  <a:cubicBezTo>
                    <a:pt x="1053" y="452"/>
                    <a:pt x="0" y="903"/>
                    <a:pt x="953" y="1930"/>
                  </a:cubicBezTo>
                  <a:cubicBezTo>
                    <a:pt x="1809" y="2855"/>
                    <a:pt x="2869" y="4266"/>
                    <a:pt x="4077" y="4266"/>
                  </a:cubicBezTo>
                  <a:cubicBezTo>
                    <a:pt x="4212" y="4266"/>
                    <a:pt x="4348" y="4249"/>
                    <a:pt x="4486" y="4211"/>
                  </a:cubicBezTo>
                  <a:cubicBezTo>
                    <a:pt x="5840" y="3810"/>
                    <a:pt x="7143" y="2482"/>
                    <a:pt x="6441" y="1429"/>
                  </a:cubicBezTo>
                  <a:cubicBezTo>
                    <a:pt x="5866" y="533"/>
                    <a:pt x="4074" y="1"/>
                    <a:pt x="3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90"/>
            <p:cNvSpPr/>
            <p:nvPr/>
          </p:nvSpPr>
          <p:spPr>
            <a:xfrm>
              <a:off x="1035278" y="771315"/>
              <a:ext cx="567058" cy="640977"/>
            </a:xfrm>
            <a:custGeom>
              <a:rect b="b" l="l" r="r" t="t"/>
              <a:pathLst>
                <a:path extrusionOk="0" h="23005" w="20352">
                  <a:moveTo>
                    <a:pt x="15529" y="0"/>
                  </a:moveTo>
                  <a:cubicBezTo>
                    <a:pt x="15203" y="0"/>
                    <a:pt x="14344" y="338"/>
                    <a:pt x="11931" y="1323"/>
                  </a:cubicBezTo>
                  <a:cubicBezTo>
                    <a:pt x="10336" y="1977"/>
                    <a:pt x="9201" y="2218"/>
                    <a:pt x="8377" y="2218"/>
                  </a:cubicBezTo>
                  <a:cubicBezTo>
                    <a:pt x="6094" y="2218"/>
                    <a:pt x="6191" y="373"/>
                    <a:pt x="5462" y="373"/>
                  </a:cubicBezTo>
                  <a:cubicBezTo>
                    <a:pt x="5416" y="373"/>
                    <a:pt x="5367" y="380"/>
                    <a:pt x="5314" y="395"/>
                  </a:cubicBezTo>
                  <a:cubicBezTo>
                    <a:pt x="4111" y="721"/>
                    <a:pt x="2908" y="2250"/>
                    <a:pt x="3234" y="3002"/>
                  </a:cubicBezTo>
                  <a:cubicBezTo>
                    <a:pt x="3585" y="3729"/>
                    <a:pt x="4687" y="6110"/>
                    <a:pt x="4286" y="6185"/>
                  </a:cubicBezTo>
                  <a:cubicBezTo>
                    <a:pt x="2206" y="6511"/>
                    <a:pt x="577" y="6160"/>
                    <a:pt x="753" y="7613"/>
                  </a:cubicBezTo>
                  <a:cubicBezTo>
                    <a:pt x="928" y="9067"/>
                    <a:pt x="2632" y="10696"/>
                    <a:pt x="3685" y="11222"/>
                  </a:cubicBezTo>
                  <a:cubicBezTo>
                    <a:pt x="4712" y="11724"/>
                    <a:pt x="5139" y="12501"/>
                    <a:pt x="4286" y="13278"/>
                  </a:cubicBezTo>
                  <a:cubicBezTo>
                    <a:pt x="3409" y="14055"/>
                    <a:pt x="3610" y="13729"/>
                    <a:pt x="2231" y="14456"/>
                  </a:cubicBezTo>
                  <a:cubicBezTo>
                    <a:pt x="828" y="15182"/>
                    <a:pt x="1" y="14230"/>
                    <a:pt x="201" y="15608"/>
                  </a:cubicBezTo>
                  <a:cubicBezTo>
                    <a:pt x="402" y="16987"/>
                    <a:pt x="978" y="17714"/>
                    <a:pt x="1931" y="19318"/>
                  </a:cubicBezTo>
                  <a:cubicBezTo>
                    <a:pt x="2908" y="20947"/>
                    <a:pt x="7720" y="22902"/>
                    <a:pt x="8497" y="23002"/>
                  </a:cubicBezTo>
                  <a:cubicBezTo>
                    <a:pt x="8516" y="23004"/>
                    <a:pt x="8534" y="23005"/>
                    <a:pt x="8552" y="23005"/>
                  </a:cubicBezTo>
                  <a:cubicBezTo>
                    <a:pt x="9245" y="23005"/>
                    <a:pt x="9176" y="21583"/>
                    <a:pt x="9249" y="19994"/>
                  </a:cubicBezTo>
                  <a:cubicBezTo>
                    <a:pt x="9349" y="18365"/>
                    <a:pt x="8823" y="17613"/>
                    <a:pt x="10301" y="16661"/>
                  </a:cubicBezTo>
                  <a:cubicBezTo>
                    <a:pt x="11755" y="15684"/>
                    <a:pt x="13560" y="16586"/>
                    <a:pt x="13635" y="14581"/>
                  </a:cubicBezTo>
                  <a:cubicBezTo>
                    <a:pt x="13735" y="12601"/>
                    <a:pt x="11931" y="12250"/>
                    <a:pt x="12432" y="11047"/>
                  </a:cubicBezTo>
                  <a:cubicBezTo>
                    <a:pt x="12760" y="10297"/>
                    <a:pt x="13847" y="9947"/>
                    <a:pt x="14851" y="9947"/>
                  </a:cubicBezTo>
                  <a:cubicBezTo>
                    <a:pt x="15457" y="9947"/>
                    <a:pt x="16033" y="10075"/>
                    <a:pt x="16392" y="10320"/>
                  </a:cubicBezTo>
                  <a:cubicBezTo>
                    <a:pt x="17050" y="10771"/>
                    <a:pt x="17541" y="11485"/>
                    <a:pt x="18038" y="11485"/>
                  </a:cubicBezTo>
                  <a:cubicBezTo>
                    <a:pt x="18260" y="11485"/>
                    <a:pt x="18483" y="11343"/>
                    <a:pt x="18723" y="10972"/>
                  </a:cubicBezTo>
                  <a:cubicBezTo>
                    <a:pt x="19500" y="9769"/>
                    <a:pt x="19575" y="8616"/>
                    <a:pt x="19750" y="8014"/>
                  </a:cubicBezTo>
                  <a:cubicBezTo>
                    <a:pt x="19926" y="7438"/>
                    <a:pt x="19500" y="5633"/>
                    <a:pt x="19750" y="5132"/>
                  </a:cubicBezTo>
                  <a:cubicBezTo>
                    <a:pt x="20001" y="4631"/>
                    <a:pt x="20352" y="2100"/>
                    <a:pt x="17169" y="1323"/>
                  </a:cubicBezTo>
                  <a:cubicBezTo>
                    <a:pt x="15212" y="860"/>
                    <a:pt x="16050" y="0"/>
                    <a:pt x="155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90"/>
            <p:cNvSpPr/>
            <p:nvPr/>
          </p:nvSpPr>
          <p:spPr>
            <a:xfrm>
              <a:off x="816725" y="540000"/>
              <a:ext cx="483944" cy="230423"/>
            </a:xfrm>
            <a:custGeom>
              <a:rect b="b" l="l" r="r" t="t"/>
              <a:pathLst>
                <a:path extrusionOk="0" h="8270" w="17369">
                  <a:moveTo>
                    <a:pt x="10577" y="0"/>
                  </a:moveTo>
                  <a:cubicBezTo>
                    <a:pt x="7143" y="0"/>
                    <a:pt x="3935" y="928"/>
                    <a:pt x="1153" y="2557"/>
                  </a:cubicBezTo>
                  <a:cubicBezTo>
                    <a:pt x="326" y="3810"/>
                    <a:pt x="0" y="4938"/>
                    <a:pt x="602" y="5389"/>
                  </a:cubicBezTo>
                  <a:cubicBezTo>
                    <a:pt x="2155" y="6542"/>
                    <a:pt x="5589" y="6843"/>
                    <a:pt x="6441" y="7720"/>
                  </a:cubicBezTo>
                  <a:cubicBezTo>
                    <a:pt x="6798" y="8087"/>
                    <a:pt x="7581" y="8270"/>
                    <a:pt x="8441" y="8270"/>
                  </a:cubicBezTo>
                  <a:cubicBezTo>
                    <a:pt x="9634" y="8270"/>
                    <a:pt x="10975" y="7918"/>
                    <a:pt x="11529" y="7219"/>
                  </a:cubicBezTo>
                  <a:cubicBezTo>
                    <a:pt x="12456" y="6016"/>
                    <a:pt x="13158" y="5765"/>
                    <a:pt x="14536" y="4988"/>
                  </a:cubicBezTo>
                  <a:cubicBezTo>
                    <a:pt x="15890" y="4211"/>
                    <a:pt x="17369" y="2632"/>
                    <a:pt x="16667" y="1705"/>
                  </a:cubicBezTo>
                  <a:cubicBezTo>
                    <a:pt x="16491" y="1454"/>
                    <a:pt x="16040" y="1053"/>
                    <a:pt x="15389" y="627"/>
                  </a:cubicBezTo>
                  <a:cubicBezTo>
                    <a:pt x="13860" y="226"/>
                    <a:pt x="12256" y="0"/>
                    <a:pt x="10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90"/>
            <p:cNvSpPr/>
            <p:nvPr/>
          </p:nvSpPr>
          <p:spPr>
            <a:xfrm>
              <a:off x="591150" y="889730"/>
              <a:ext cx="335910" cy="604198"/>
            </a:xfrm>
            <a:custGeom>
              <a:rect b="b" l="l" r="r" t="t"/>
              <a:pathLst>
                <a:path extrusionOk="0" h="21685" w="12056">
                  <a:moveTo>
                    <a:pt x="2637" y="0"/>
                  </a:moveTo>
                  <a:cubicBezTo>
                    <a:pt x="1822" y="0"/>
                    <a:pt x="1119" y="254"/>
                    <a:pt x="778" y="857"/>
                  </a:cubicBezTo>
                  <a:cubicBezTo>
                    <a:pt x="276" y="2511"/>
                    <a:pt x="1" y="4291"/>
                    <a:pt x="1" y="6120"/>
                  </a:cubicBezTo>
                  <a:cubicBezTo>
                    <a:pt x="1" y="12612"/>
                    <a:pt x="3334" y="18326"/>
                    <a:pt x="8372" y="21684"/>
                  </a:cubicBezTo>
                  <a:cubicBezTo>
                    <a:pt x="9700" y="20832"/>
                    <a:pt x="9926" y="19830"/>
                    <a:pt x="10327" y="17800"/>
                  </a:cubicBezTo>
                  <a:cubicBezTo>
                    <a:pt x="10728" y="15769"/>
                    <a:pt x="11104" y="15318"/>
                    <a:pt x="10076" y="14291"/>
                  </a:cubicBezTo>
                  <a:cubicBezTo>
                    <a:pt x="9048" y="13288"/>
                    <a:pt x="5164" y="13063"/>
                    <a:pt x="4387" y="12411"/>
                  </a:cubicBezTo>
                  <a:cubicBezTo>
                    <a:pt x="3610" y="11734"/>
                    <a:pt x="3008" y="9554"/>
                    <a:pt x="3284" y="8852"/>
                  </a:cubicBezTo>
                  <a:cubicBezTo>
                    <a:pt x="3328" y="8734"/>
                    <a:pt x="3395" y="8684"/>
                    <a:pt x="3489" y="8684"/>
                  </a:cubicBezTo>
                  <a:cubicBezTo>
                    <a:pt x="3934" y="8684"/>
                    <a:pt x="4981" y="9812"/>
                    <a:pt x="6968" y="10206"/>
                  </a:cubicBezTo>
                  <a:cubicBezTo>
                    <a:pt x="7151" y="10242"/>
                    <a:pt x="7309" y="10259"/>
                    <a:pt x="7446" y="10259"/>
                  </a:cubicBezTo>
                  <a:cubicBezTo>
                    <a:pt x="9108" y="10259"/>
                    <a:pt x="7605" y="7760"/>
                    <a:pt x="8948" y="6972"/>
                  </a:cubicBezTo>
                  <a:cubicBezTo>
                    <a:pt x="10402" y="6120"/>
                    <a:pt x="10502" y="6020"/>
                    <a:pt x="11279" y="4917"/>
                  </a:cubicBezTo>
                  <a:cubicBezTo>
                    <a:pt x="12056" y="3789"/>
                    <a:pt x="7394" y="4642"/>
                    <a:pt x="6968" y="2586"/>
                  </a:cubicBezTo>
                  <a:cubicBezTo>
                    <a:pt x="6677" y="1182"/>
                    <a:pt x="4396" y="0"/>
                    <a:pt x="26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90"/>
            <p:cNvSpPr/>
            <p:nvPr/>
          </p:nvSpPr>
          <p:spPr>
            <a:xfrm>
              <a:off x="876072" y="1448318"/>
              <a:ext cx="528635" cy="132208"/>
            </a:xfrm>
            <a:custGeom>
              <a:rect b="b" l="l" r="r" t="t"/>
              <a:pathLst>
                <a:path extrusionOk="0" h="4745" w="18973">
                  <a:moveTo>
                    <a:pt x="14066" y="1"/>
                  </a:moveTo>
                  <a:cubicBezTo>
                    <a:pt x="13042" y="1"/>
                    <a:pt x="11946" y="367"/>
                    <a:pt x="11128" y="1185"/>
                  </a:cubicBezTo>
                  <a:cubicBezTo>
                    <a:pt x="10482" y="1857"/>
                    <a:pt x="9151" y="2069"/>
                    <a:pt x="7610" y="2069"/>
                  </a:cubicBezTo>
                  <a:cubicBezTo>
                    <a:pt x="6162" y="2069"/>
                    <a:pt x="4529" y="1881"/>
                    <a:pt x="3108" y="1711"/>
                  </a:cubicBezTo>
                  <a:cubicBezTo>
                    <a:pt x="2892" y="1687"/>
                    <a:pt x="2687" y="1676"/>
                    <a:pt x="2493" y="1676"/>
                  </a:cubicBezTo>
                  <a:cubicBezTo>
                    <a:pt x="1270" y="1676"/>
                    <a:pt x="476" y="2126"/>
                    <a:pt x="0" y="2689"/>
                  </a:cubicBezTo>
                  <a:cubicBezTo>
                    <a:pt x="2557" y="3992"/>
                    <a:pt x="5414" y="4744"/>
                    <a:pt x="8447" y="4744"/>
                  </a:cubicBezTo>
                  <a:cubicBezTo>
                    <a:pt x="12206" y="4744"/>
                    <a:pt x="15715" y="3616"/>
                    <a:pt x="18622" y="1711"/>
                  </a:cubicBezTo>
                  <a:cubicBezTo>
                    <a:pt x="18973" y="433"/>
                    <a:pt x="16692" y="809"/>
                    <a:pt x="15665" y="333"/>
                  </a:cubicBezTo>
                  <a:cubicBezTo>
                    <a:pt x="15196" y="116"/>
                    <a:pt x="14642" y="1"/>
                    <a:pt x="14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90"/>
            <p:cNvSpPr/>
            <p:nvPr/>
          </p:nvSpPr>
          <p:spPr>
            <a:xfrm>
              <a:off x="1501752" y="1180085"/>
              <a:ext cx="111756" cy="193728"/>
            </a:xfrm>
            <a:custGeom>
              <a:rect b="b" l="l" r="r" t="t"/>
              <a:pathLst>
                <a:path extrusionOk="0" h="6953" w="4011">
                  <a:moveTo>
                    <a:pt x="2703" y="1"/>
                  </a:moveTo>
                  <a:cubicBezTo>
                    <a:pt x="2264" y="1"/>
                    <a:pt x="1815" y="278"/>
                    <a:pt x="1354" y="1113"/>
                  </a:cubicBezTo>
                  <a:cubicBezTo>
                    <a:pt x="1" y="3519"/>
                    <a:pt x="301" y="6125"/>
                    <a:pt x="602" y="6551"/>
                  </a:cubicBezTo>
                  <a:cubicBezTo>
                    <a:pt x="652" y="6602"/>
                    <a:pt x="753" y="6752"/>
                    <a:pt x="878" y="6952"/>
                  </a:cubicBezTo>
                  <a:cubicBezTo>
                    <a:pt x="2306" y="5073"/>
                    <a:pt x="3384" y="2917"/>
                    <a:pt x="4011" y="561"/>
                  </a:cubicBezTo>
                  <a:cubicBezTo>
                    <a:pt x="3582" y="284"/>
                    <a:pt x="3147" y="1"/>
                    <a:pt x="2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90"/>
            <p:cNvSpPr/>
            <p:nvPr/>
          </p:nvSpPr>
          <p:spPr>
            <a:xfrm>
              <a:off x="818815" y="562346"/>
              <a:ext cx="812861" cy="1018179"/>
            </a:xfrm>
            <a:custGeom>
              <a:rect b="b" l="l" r="r" t="t"/>
              <a:pathLst>
                <a:path extrusionOk="0" h="36543" w="29174">
                  <a:moveTo>
                    <a:pt x="16015" y="0"/>
                  </a:moveTo>
                  <a:cubicBezTo>
                    <a:pt x="20928" y="3384"/>
                    <a:pt x="24161" y="9023"/>
                    <a:pt x="24161" y="15439"/>
                  </a:cubicBezTo>
                  <a:cubicBezTo>
                    <a:pt x="24161" y="25765"/>
                    <a:pt x="15815" y="34111"/>
                    <a:pt x="5489" y="34111"/>
                  </a:cubicBezTo>
                  <a:cubicBezTo>
                    <a:pt x="3584" y="34111"/>
                    <a:pt x="1730" y="33810"/>
                    <a:pt x="0" y="33284"/>
                  </a:cubicBezTo>
                  <a:lnTo>
                    <a:pt x="0" y="33284"/>
                  </a:lnTo>
                  <a:cubicBezTo>
                    <a:pt x="2983" y="35339"/>
                    <a:pt x="6617" y="36542"/>
                    <a:pt x="10502" y="36542"/>
                  </a:cubicBezTo>
                  <a:cubicBezTo>
                    <a:pt x="20827" y="36542"/>
                    <a:pt x="29173" y="28171"/>
                    <a:pt x="29173" y="17870"/>
                  </a:cubicBezTo>
                  <a:cubicBezTo>
                    <a:pt x="29173" y="9449"/>
                    <a:pt x="23634" y="2356"/>
                    <a:pt x="16015" y="0"/>
                  </a:cubicBezTo>
                  <a:close/>
                </a:path>
              </a:pathLst>
            </a:custGeom>
            <a:solidFill>
              <a:srgbClr val="00C0C0">
                <a:alpha val="321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esign 1">
  <p:cSld name="CUSTOM_10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</p:bgPr>
    </p:bg>
    <p:spTree>
      <p:nvGrpSpPr>
        <p:cNvPr id="4046" name="Shape 4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7" name="Google Shape;4047;p91"/>
          <p:cNvSpPr/>
          <p:nvPr/>
        </p:nvSpPr>
        <p:spPr>
          <a:xfrm rot="-9370905">
            <a:off x="-108092" y="-662208"/>
            <a:ext cx="9732453" cy="5741531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48" name="Google Shape;4048;p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9" name="Google Shape;4049;p91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050" name="Google Shape;4050;p91"/>
          <p:cNvGrpSpPr/>
          <p:nvPr/>
        </p:nvGrpSpPr>
        <p:grpSpPr>
          <a:xfrm rot="3203653">
            <a:off x="240691" y="985951"/>
            <a:ext cx="297660" cy="239057"/>
            <a:chOff x="3483800" y="1530650"/>
            <a:chExt cx="1459674" cy="1397574"/>
          </a:xfrm>
        </p:grpSpPr>
        <p:sp>
          <p:nvSpPr>
            <p:cNvPr id="4051" name="Google Shape;4051;p91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91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91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91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91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91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91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9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9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60" name="Google Shape;4060;p91"/>
          <p:cNvGrpSpPr/>
          <p:nvPr/>
        </p:nvGrpSpPr>
        <p:grpSpPr>
          <a:xfrm>
            <a:off x="447585" y="150969"/>
            <a:ext cx="374992" cy="348246"/>
            <a:chOff x="3931664" y="3196564"/>
            <a:chExt cx="819834" cy="761359"/>
          </a:xfrm>
        </p:grpSpPr>
        <p:sp>
          <p:nvSpPr>
            <p:cNvPr id="4061" name="Google Shape;4061;p91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91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91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64" name="Google Shape;4064;p91"/>
          <p:cNvGrpSpPr/>
          <p:nvPr/>
        </p:nvGrpSpPr>
        <p:grpSpPr>
          <a:xfrm rot="-2865348">
            <a:off x="-165362" y="3586213"/>
            <a:ext cx="374985" cy="348239"/>
            <a:chOff x="3931664" y="3196564"/>
            <a:chExt cx="819834" cy="761359"/>
          </a:xfrm>
        </p:grpSpPr>
        <p:sp>
          <p:nvSpPr>
            <p:cNvPr id="4065" name="Google Shape;4065;p91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91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91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68" name="Google Shape;4068;p91"/>
          <p:cNvGrpSpPr/>
          <p:nvPr/>
        </p:nvGrpSpPr>
        <p:grpSpPr>
          <a:xfrm rot="-2113056">
            <a:off x="-68471" y="2140023"/>
            <a:ext cx="297664" cy="239111"/>
            <a:chOff x="3483800" y="1530650"/>
            <a:chExt cx="1459674" cy="1397574"/>
          </a:xfrm>
        </p:grpSpPr>
        <p:sp>
          <p:nvSpPr>
            <p:cNvPr id="4069" name="Google Shape;4069;p91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91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91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91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91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91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91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9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9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esign 2">
  <p:cSld name="CUSTOM_1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4078" name="Shape 4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9" name="Google Shape;4079;p92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80" name="Google Shape;4080;p9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81" name="Google Shape;4081;p92"/>
          <p:cNvGrpSpPr/>
          <p:nvPr/>
        </p:nvGrpSpPr>
        <p:grpSpPr>
          <a:xfrm rot="3204101">
            <a:off x="8805038" y="4262894"/>
            <a:ext cx="197087" cy="158154"/>
            <a:chOff x="3483800" y="1530650"/>
            <a:chExt cx="1459674" cy="1397574"/>
          </a:xfrm>
        </p:grpSpPr>
        <p:sp>
          <p:nvSpPr>
            <p:cNvPr id="4082" name="Google Shape;4082;p92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92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92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92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92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92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92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9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9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1" name="Google Shape;4091;p92"/>
          <p:cNvGrpSpPr/>
          <p:nvPr/>
        </p:nvGrpSpPr>
        <p:grpSpPr>
          <a:xfrm>
            <a:off x="8870511" y="958177"/>
            <a:ext cx="273497" cy="253990"/>
            <a:chOff x="3931664" y="3196564"/>
            <a:chExt cx="819834" cy="761359"/>
          </a:xfrm>
        </p:grpSpPr>
        <p:sp>
          <p:nvSpPr>
            <p:cNvPr id="4092" name="Google Shape;4092;p92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92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92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5" name="Google Shape;4095;p92"/>
          <p:cNvGrpSpPr/>
          <p:nvPr/>
        </p:nvGrpSpPr>
        <p:grpSpPr>
          <a:xfrm rot="3203653">
            <a:off x="8754753" y="1607001"/>
            <a:ext cx="297660" cy="239057"/>
            <a:chOff x="3483800" y="1530650"/>
            <a:chExt cx="1459674" cy="1397574"/>
          </a:xfrm>
        </p:grpSpPr>
        <p:sp>
          <p:nvSpPr>
            <p:cNvPr id="4096" name="Google Shape;4096;p92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92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92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92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92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92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92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9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9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05" name="Google Shape;4105;p92"/>
          <p:cNvGrpSpPr/>
          <p:nvPr/>
        </p:nvGrpSpPr>
        <p:grpSpPr>
          <a:xfrm rot="3205120">
            <a:off x="21633" y="409520"/>
            <a:ext cx="208678" cy="167461"/>
            <a:chOff x="3483800" y="1530650"/>
            <a:chExt cx="1459674" cy="1397574"/>
          </a:xfrm>
        </p:grpSpPr>
        <p:sp>
          <p:nvSpPr>
            <p:cNvPr id="4106" name="Google Shape;4106;p92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92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92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92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92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92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92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9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9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15" name="Google Shape;4115;p92"/>
          <p:cNvGrpSpPr/>
          <p:nvPr/>
        </p:nvGrpSpPr>
        <p:grpSpPr>
          <a:xfrm rot="-2016416">
            <a:off x="40756" y="3318338"/>
            <a:ext cx="235067" cy="218301"/>
            <a:chOff x="3931664" y="3196564"/>
            <a:chExt cx="819834" cy="761359"/>
          </a:xfrm>
        </p:grpSpPr>
        <p:sp>
          <p:nvSpPr>
            <p:cNvPr id="4116" name="Google Shape;4116;p92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92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92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9" name="Google Shape;4119;p92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120" name="Google Shape;4120;p92"/>
          <p:cNvGrpSpPr/>
          <p:nvPr/>
        </p:nvGrpSpPr>
        <p:grpSpPr>
          <a:xfrm>
            <a:off x="251954" y="1066772"/>
            <a:ext cx="262265" cy="243559"/>
            <a:chOff x="3931664" y="3196564"/>
            <a:chExt cx="819834" cy="761359"/>
          </a:xfrm>
        </p:grpSpPr>
        <p:sp>
          <p:nvSpPr>
            <p:cNvPr id="4121" name="Google Shape;4121;p92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92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92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2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4124" name="Shape 4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5" name="Google Shape;4125;p93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26" name="Google Shape;4126;p9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7" name="Google Shape;4127;p93"/>
          <p:cNvSpPr txBox="1"/>
          <p:nvPr>
            <p:ph type="title"/>
          </p:nvPr>
        </p:nvSpPr>
        <p:spPr>
          <a:xfrm>
            <a:off x="5503500" y="1822913"/>
            <a:ext cx="2920500" cy="68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28" name="Google Shape;4128;p93"/>
          <p:cNvSpPr txBox="1"/>
          <p:nvPr>
            <p:ph idx="1" type="subTitle"/>
          </p:nvPr>
        </p:nvSpPr>
        <p:spPr>
          <a:xfrm>
            <a:off x="5503500" y="2636252"/>
            <a:ext cx="2920500" cy="81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29" name="Google Shape;4129;p93"/>
          <p:cNvSpPr/>
          <p:nvPr/>
        </p:nvSpPr>
        <p:spPr>
          <a:xfrm rot="-6766684">
            <a:off x="6428043" y="-1411391"/>
            <a:ext cx="2949608" cy="3259638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0" name="Google Shape;4130;p93"/>
          <p:cNvGrpSpPr/>
          <p:nvPr/>
        </p:nvGrpSpPr>
        <p:grpSpPr>
          <a:xfrm>
            <a:off x="623154" y="244439"/>
            <a:ext cx="193699" cy="185318"/>
            <a:chOff x="3483800" y="1530650"/>
            <a:chExt cx="1459674" cy="1397574"/>
          </a:xfrm>
        </p:grpSpPr>
        <p:sp>
          <p:nvSpPr>
            <p:cNvPr id="4131" name="Google Shape;4131;p93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93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93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93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93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93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93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9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9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40" name="Google Shape;4140;p93"/>
          <p:cNvGrpSpPr/>
          <p:nvPr/>
        </p:nvGrpSpPr>
        <p:grpSpPr>
          <a:xfrm>
            <a:off x="138749" y="4109622"/>
            <a:ext cx="318260" cy="295560"/>
            <a:chOff x="3931664" y="3196564"/>
            <a:chExt cx="819834" cy="761359"/>
          </a:xfrm>
        </p:grpSpPr>
        <p:sp>
          <p:nvSpPr>
            <p:cNvPr id="4141" name="Google Shape;4141;p93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93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93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44" name="Google Shape;4144;p93"/>
          <p:cNvGrpSpPr/>
          <p:nvPr/>
        </p:nvGrpSpPr>
        <p:grpSpPr>
          <a:xfrm>
            <a:off x="-180561" y="641597"/>
            <a:ext cx="500427" cy="464734"/>
            <a:chOff x="3931664" y="3196564"/>
            <a:chExt cx="819834" cy="761359"/>
          </a:xfrm>
        </p:grpSpPr>
        <p:sp>
          <p:nvSpPr>
            <p:cNvPr id="4145" name="Google Shape;4145;p93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93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93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48" name="Google Shape;4148;p93"/>
          <p:cNvGrpSpPr/>
          <p:nvPr/>
        </p:nvGrpSpPr>
        <p:grpSpPr>
          <a:xfrm>
            <a:off x="457004" y="4794839"/>
            <a:ext cx="193699" cy="185318"/>
            <a:chOff x="3483800" y="1530650"/>
            <a:chExt cx="1459674" cy="1397574"/>
          </a:xfrm>
        </p:grpSpPr>
        <p:sp>
          <p:nvSpPr>
            <p:cNvPr id="4149" name="Google Shape;4149;p93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93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93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93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93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93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93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9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9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58" name="Google Shape;4158;p93"/>
          <p:cNvGrpSpPr/>
          <p:nvPr/>
        </p:nvGrpSpPr>
        <p:grpSpPr>
          <a:xfrm flipH="1" rot="10800000">
            <a:off x="8130574" y="4601398"/>
            <a:ext cx="318260" cy="295560"/>
            <a:chOff x="3931664" y="3196564"/>
            <a:chExt cx="819834" cy="761359"/>
          </a:xfrm>
        </p:grpSpPr>
        <p:sp>
          <p:nvSpPr>
            <p:cNvPr id="4159" name="Google Shape;4159;p93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93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93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62" name="Google Shape;4162;p93"/>
          <p:cNvGrpSpPr/>
          <p:nvPr/>
        </p:nvGrpSpPr>
        <p:grpSpPr>
          <a:xfrm flipH="1" rot="10800000">
            <a:off x="8523729" y="3992097"/>
            <a:ext cx="193699" cy="185318"/>
            <a:chOff x="3483800" y="1530650"/>
            <a:chExt cx="1459674" cy="1397574"/>
          </a:xfrm>
        </p:grpSpPr>
        <p:sp>
          <p:nvSpPr>
            <p:cNvPr id="4163" name="Google Shape;4163;p93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93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93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93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93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93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93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9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9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72" name="Google Shape;4172;p93"/>
          <p:cNvGrpSpPr/>
          <p:nvPr/>
        </p:nvGrpSpPr>
        <p:grpSpPr>
          <a:xfrm flipH="1" rot="-6300011">
            <a:off x="6024652" y="-203856"/>
            <a:ext cx="666506" cy="666506"/>
            <a:chOff x="1852275" y="2571450"/>
            <a:chExt cx="506925" cy="506925"/>
          </a:xfrm>
        </p:grpSpPr>
        <p:sp>
          <p:nvSpPr>
            <p:cNvPr id="4173" name="Google Shape;4173;p93"/>
            <p:cNvSpPr/>
            <p:nvPr/>
          </p:nvSpPr>
          <p:spPr>
            <a:xfrm>
              <a:off x="1852275" y="2571450"/>
              <a:ext cx="506925" cy="506925"/>
            </a:xfrm>
            <a:custGeom>
              <a:rect b="b" l="l" r="r" t="t"/>
              <a:pathLst>
                <a:path extrusionOk="0" h="20277" w="20277">
                  <a:moveTo>
                    <a:pt x="10126" y="1"/>
                  </a:moveTo>
                  <a:cubicBezTo>
                    <a:pt x="4537" y="1"/>
                    <a:pt x="0" y="4537"/>
                    <a:pt x="0" y="10151"/>
                  </a:cubicBezTo>
                  <a:cubicBezTo>
                    <a:pt x="0" y="15740"/>
                    <a:pt x="4537" y="20277"/>
                    <a:pt x="10126" y="20277"/>
                  </a:cubicBezTo>
                  <a:cubicBezTo>
                    <a:pt x="15740" y="20277"/>
                    <a:pt x="20276" y="15740"/>
                    <a:pt x="20276" y="10151"/>
                  </a:cubicBezTo>
                  <a:cubicBezTo>
                    <a:pt x="20276" y="4537"/>
                    <a:pt x="15740" y="1"/>
                    <a:pt x="10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93"/>
            <p:cNvSpPr/>
            <p:nvPr/>
          </p:nvSpPr>
          <p:spPr>
            <a:xfrm>
              <a:off x="1921825" y="2571450"/>
              <a:ext cx="437375" cy="318900"/>
            </a:xfrm>
            <a:custGeom>
              <a:rect b="b" l="l" r="r" t="t"/>
              <a:pathLst>
                <a:path extrusionOk="0" h="12756" w="17495">
                  <a:moveTo>
                    <a:pt x="7344" y="1"/>
                  </a:moveTo>
                  <a:cubicBezTo>
                    <a:pt x="4461" y="1"/>
                    <a:pt x="1830" y="1229"/>
                    <a:pt x="0" y="3184"/>
                  </a:cubicBezTo>
                  <a:cubicBezTo>
                    <a:pt x="1119" y="4324"/>
                    <a:pt x="2789" y="5268"/>
                    <a:pt x="3917" y="5268"/>
                  </a:cubicBezTo>
                  <a:cubicBezTo>
                    <a:pt x="4128" y="5268"/>
                    <a:pt x="4320" y="5235"/>
                    <a:pt x="4487" y="5164"/>
                  </a:cubicBezTo>
                  <a:cubicBezTo>
                    <a:pt x="5902" y="4539"/>
                    <a:pt x="6549" y="3657"/>
                    <a:pt x="7476" y="3657"/>
                  </a:cubicBezTo>
                  <a:cubicBezTo>
                    <a:pt x="7812" y="3657"/>
                    <a:pt x="8186" y="3774"/>
                    <a:pt x="8647" y="4061"/>
                  </a:cubicBezTo>
                  <a:cubicBezTo>
                    <a:pt x="10401" y="5164"/>
                    <a:pt x="9399" y="8322"/>
                    <a:pt x="9248" y="10151"/>
                  </a:cubicBezTo>
                  <a:cubicBezTo>
                    <a:pt x="9117" y="11524"/>
                    <a:pt x="9592" y="12756"/>
                    <a:pt x="10790" y="12756"/>
                  </a:cubicBezTo>
                  <a:cubicBezTo>
                    <a:pt x="11189" y="12756"/>
                    <a:pt x="11668" y="12620"/>
                    <a:pt x="12231" y="12307"/>
                  </a:cubicBezTo>
                  <a:cubicBezTo>
                    <a:pt x="13511" y="11584"/>
                    <a:pt x="15166" y="11082"/>
                    <a:pt x="16578" y="11082"/>
                  </a:cubicBezTo>
                  <a:cubicBezTo>
                    <a:pt x="16880" y="11082"/>
                    <a:pt x="17170" y="11105"/>
                    <a:pt x="17444" y="11154"/>
                  </a:cubicBezTo>
                  <a:cubicBezTo>
                    <a:pt x="17469" y="10828"/>
                    <a:pt x="17494" y="10477"/>
                    <a:pt x="17494" y="10151"/>
                  </a:cubicBezTo>
                  <a:cubicBezTo>
                    <a:pt x="17494" y="4537"/>
                    <a:pt x="12958" y="1"/>
                    <a:pt x="73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93"/>
            <p:cNvSpPr/>
            <p:nvPr/>
          </p:nvSpPr>
          <p:spPr>
            <a:xfrm>
              <a:off x="1852275" y="2757550"/>
              <a:ext cx="469325" cy="320825"/>
            </a:xfrm>
            <a:custGeom>
              <a:rect b="b" l="l" r="r" t="t"/>
              <a:pathLst>
                <a:path extrusionOk="0" h="12833" w="18773">
                  <a:moveTo>
                    <a:pt x="376" y="0"/>
                  </a:moveTo>
                  <a:cubicBezTo>
                    <a:pt x="126" y="878"/>
                    <a:pt x="0" y="1755"/>
                    <a:pt x="0" y="2707"/>
                  </a:cubicBezTo>
                  <a:cubicBezTo>
                    <a:pt x="0" y="8296"/>
                    <a:pt x="4537" y="12833"/>
                    <a:pt x="10126" y="12833"/>
                  </a:cubicBezTo>
                  <a:cubicBezTo>
                    <a:pt x="13810" y="12833"/>
                    <a:pt x="16993" y="10903"/>
                    <a:pt x="18772" y="7996"/>
                  </a:cubicBezTo>
                  <a:cubicBezTo>
                    <a:pt x="17695" y="7444"/>
                    <a:pt x="16592" y="7068"/>
                    <a:pt x="15915" y="6943"/>
                  </a:cubicBezTo>
                  <a:cubicBezTo>
                    <a:pt x="15722" y="6903"/>
                    <a:pt x="15539" y="6884"/>
                    <a:pt x="15365" y="6884"/>
                  </a:cubicBezTo>
                  <a:cubicBezTo>
                    <a:pt x="13678" y="6884"/>
                    <a:pt x="12761" y="8616"/>
                    <a:pt x="11103" y="9524"/>
                  </a:cubicBezTo>
                  <a:cubicBezTo>
                    <a:pt x="10856" y="9656"/>
                    <a:pt x="10590" y="9715"/>
                    <a:pt x="10311" y="9715"/>
                  </a:cubicBezTo>
                  <a:cubicBezTo>
                    <a:pt x="8523" y="9715"/>
                    <a:pt x="6221" y="7309"/>
                    <a:pt x="5289" y="6442"/>
                  </a:cubicBezTo>
                  <a:cubicBezTo>
                    <a:pt x="4211" y="5439"/>
                    <a:pt x="6191" y="5940"/>
                    <a:pt x="6291" y="4111"/>
                  </a:cubicBezTo>
                  <a:cubicBezTo>
                    <a:pt x="6341" y="2707"/>
                    <a:pt x="3309" y="1254"/>
                    <a:pt x="3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93"/>
            <p:cNvSpPr/>
            <p:nvPr/>
          </p:nvSpPr>
          <p:spPr>
            <a:xfrm>
              <a:off x="2171200" y="2708325"/>
              <a:ext cx="128675" cy="122575"/>
            </a:xfrm>
            <a:custGeom>
              <a:rect b="b" l="l" r="r" t="t"/>
              <a:pathLst>
                <a:path extrusionOk="0" h="4903" w="5147">
                  <a:moveTo>
                    <a:pt x="2825" y="0"/>
                  </a:moveTo>
                  <a:cubicBezTo>
                    <a:pt x="2777" y="0"/>
                    <a:pt x="2730" y="5"/>
                    <a:pt x="2682" y="15"/>
                  </a:cubicBezTo>
                  <a:cubicBezTo>
                    <a:pt x="1354" y="265"/>
                    <a:pt x="0" y="4501"/>
                    <a:pt x="1429" y="4676"/>
                  </a:cubicBezTo>
                  <a:cubicBezTo>
                    <a:pt x="2105" y="4749"/>
                    <a:pt x="2804" y="4903"/>
                    <a:pt x="3392" y="4903"/>
                  </a:cubicBezTo>
                  <a:cubicBezTo>
                    <a:pt x="4025" y="4903"/>
                    <a:pt x="4529" y="4724"/>
                    <a:pt x="4737" y="4075"/>
                  </a:cubicBezTo>
                  <a:cubicBezTo>
                    <a:pt x="5147" y="2894"/>
                    <a:pt x="4005" y="0"/>
                    <a:pt x="28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93"/>
            <p:cNvSpPr/>
            <p:nvPr/>
          </p:nvSpPr>
          <p:spPr>
            <a:xfrm>
              <a:off x="1877075" y="2819800"/>
              <a:ext cx="67600" cy="45275"/>
            </a:xfrm>
            <a:custGeom>
              <a:rect b="b" l="l" r="r" t="t"/>
              <a:pathLst>
                <a:path extrusionOk="0" h="1811" w="2704">
                  <a:moveTo>
                    <a:pt x="1197" y="0"/>
                  </a:moveTo>
                  <a:cubicBezTo>
                    <a:pt x="539" y="0"/>
                    <a:pt x="0" y="809"/>
                    <a:pt x="612" y="1295"/>
                  </a:cubicBezTo>
                  <a:cubicBezTo>
                    <a:pt x="991" y="1585"/>
                    <a:pt x="1564" y="1810"/>
                    <a:pt x="1965" y="1810"/>
                  </a:cubicBezTo>
                  <a:cubicBezTo>
                    <a:pt x="2467" y="1810"/>
                    <a:pt x="2703" y="1459"/>
                    <a:pt x="1966" y="443"/>
                  </a:cubicBezTo>
                  <a:cubicBezTo>
                    <a:pt x="1733" y="125"/>
                    <a:pt x="1455" y="0"/>
                    <a:pt x="11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93"/>
            <p:cNvSpPr/>
            <p:nvPr/>
          </p:nvSpPr>
          <p:spPr>
            <a:xfrm>
              <a:off x="2013300" y="2730975"/>
              <a:ext cx="113025" cy="59975"/>
            </a:xfrm>
            <a:custGeom>
              <a:rect b="b" l="l" r="r" t="t"/>
              <a:pathLst>
                <a:path extrusionOk="0" h="2399" w="4521">
                  <a:moveTo>
                    <a:pt x="2319" y="1"/>
                  </a:moveTo>
                  <a:cubicBezTo>
                    <a:pt x="2221" y="1"/>
                    <a:pt x="2116" y="4"/>
                    <a:pt x="2005" y="11"/>
                  </a:cubicBezTo>
                  <a:cubicBezTo>
                    <a:pt x="752" y="111"/>
                    <a:pt x="0" y="1314"/>
                    <a:pt x="1178" y="1865"/>
                  </a:cubicBezTo>
                  <a:cubicBezTo>
                    <a:pt x="1763" y="2158"/>
                    <a:pt x="2688" y="2398"/>
                    <a:pt x="3384" y="2398"/>
                  </a:cubicBezTo>
                  <a:cubicBezTo>
                    <a:pt x="4061" y="2398"/>
                    <a:pt x="4520" y="2170"/>
                    <a:pt x="4236" y="1540"/>
                  </a:cubicBezTo>
                  <a:cubicBezTo>
                    <a:pt x="3733" y="374"/>
                    <a:pt x="3335" y="1"/>
                    <a:pt x="2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93"/>
            <p:cNvSpPr/>
            <p:nvPr/>
          </p:nvSpPr>
          <p:spPr>
            <a:xfrm>
              <a:off x="1909925" y="2614700"/>
              <a:ext cx="449275" cy="463675"/>
            </a:xfrm>
            <a:custGeom>
              <a:rect b="b" l="l" r="r" t="t"/>
              <a:pathLst>
                <a:path extrusionOk="0" h="18547" w="17971">
                  <a:moveTo>
                    <a:pt x="13484" y="0"/>
                  </a:moveTo>
                  <a:lnTo>
                    <a:pt x="13484" y="0"/>
                  </a:lnTo>
                  <a:cubicBezTo>
                    <a:pt x="14938" y="1755"/>
                    <a:pt x="15815" y="4010"/>
                    <a:pt x="15815" y="6441"/>
                  </a:cubicBezTo>
                  <a:cubicBezTo>
                    <a:pt x="15815" y="12055"/>
                    <a:pt x="11278" y="16592"/>
                    <a:pt x="5664" y="16592"/>
                  </a:cubicBezTo>
                  <a:cubicBezTo>
                    <a:pt x="3559" y="16592"/>
                    <a:pt x="1629" y="15965"/>
                    <a:pt x="0" y="14862"/>
                  </a:cubicBezTo>
                  <a:lnTo>
                    <a:pt x="0" y="14862"/>
                  </a:lnTo>
                  <a:cubicBezTo>
                    <a:pt x="1855" y="17118"/>
                    <a:pt x="4687" y="18547"/>
                    <a:pt x="7820" y="18547"/>
                  </a:cubicBezTo>
                  <a:cubicBezTo>
                    <a:pt x="13434" y="18547"/>
                    <a:pt x="17970" y="14010"/>
                    <a:pt x="17970" y="8421"/>
                  </a:cubicBezTo>
                  <a:cubicBezTo>
                    <a:pt x="17970" y="4912"/>
                    <a:pt x="16191" y="1830"/>
                    <a:pt x="13484" y="0"/>
                  </a:cubicBezTo>
                  <a:close/>
                </a:path>
              </a:pathLst>
            </a:custGeom>
            <a:solidFill>
              <a:srgbClr val="631200">
                <a:alpha val="33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80" name="Google Shape;4180;p93"/>
          <p:cNvGrpSpPr/>
          <p:nvPr/>
        </p:nvGrpSpPr>
        <p:grpSpPr>
          <a:xfrm rot="-1799945">
            <a:off x="6466948" y="179147"/>
            <a:ext cx="500135" cy="500135"/>
            <a:chOff x="2751400" y="2498775"/>
            <a:chExt cx="652900" cy="652900"/>
          </a:xfrm>
        </p:grpSpPr>
        <p:sp>
          <p:nvSpPr>
            <p:cNvPr id="4181" name="Google Shape;4181;p93"/>
            <p:cNvSpPr/>
            <p:nvPr/>
          </p:nvSpPr>
          <p:spPr>
            <a:xfrm>
              <a:off x="2751400" y="2498775"/>
              <a:ext cx="652900" cy="652900"/>
            </a:xfrm>
            <a:custGeom>
              <a:rect b="b" l="l" r="r" t="t"/>
              <a:pathLst>
                <a:path extrusionOk="0" h="26116" w="26116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93"/>
            <p:cNvSpPr/>
            <p:nvPr/>
          </p:nvSpPr>
          <p:spPr>
            <a:xfrm>
              <a:off x="2758925" y="2889025"/>
              <a:ext cx="637875" cy="187500"/>
            </a:xfrm>
            <a:custGeom>
              <a:rect b="b" l="l" r="r" t="t"/>
              <a:pathLst>
                <a:path extrusionOk="0" h="7500" w="25515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93"/>
            <p:cNvSpPr/>
            <p:nvPr/>
          </p:nvSpPr>
          <p:spPr>
            <a:xfrm>
              <a:off x="2761425" y="2606275"/>
              <a:ext cx="637250" cy="224850"/>
            </a:xfrm>
            <a:custGeom>
              <a:rect b="b" l="l" r="r" t="t"/>
              <a:pathLst>
                <a:path extrusionOk="0" h="8994" w="2549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93"/>
            <p:cNvSpPr/>
            <p:nvPr/>
          </p:nvSpPr>
          <p:spPr>
            <a:xfrm>
              <a:off x="2907425" y="2498775"/>
              <a:ext cx="319575" cy="93675"/>
            </a:xfrm>
            <a:custGeom>
              <a:rect b="b" l="l" r="r" t="t"/>
              <a:pathLst>
                <a:path extrusionOk="0" h="3747" w="12783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93"/>
            <p:cNvSpPr/>
            <p:nvPr/>
          </p:nvSpPr>
          <p:spPr>
            <a:xfrm>
              <a:off x="2754525" y="2694275"/>
              <a:ext cx="632875" cy="116125"/>
            </a:xfrm>
            <a:custGeom>
              <a:rect b="b" l="l" r="r" t="t"/>
              <a:pathLst>
                <a:path extrusionOk="0" h="4645" w="25315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93"/>
            <p:cNvSpPr/>
            <p:nvPr/>
          </p:nvSpPr>
          <p:spPr>
            <a:xfrm>
              <a:off x="2752025" y="2829175"/>
              <a:ext cx="619075" cy="167125"/>
            </a:xfrm>
            <a:custGeom>
              <a:rect b="b" l="l" r="r" t="t"/>
              <a:pathLst>
                <a:path extrusionOk="0" h="6685" w="24763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93"/>
            <p:cNvSpPr/>
            <p:nvPr/>
          </p:nvSpPr>
          <p:spPr>
            <a:xfrm>
              <a:off x="2817825" y="2553600"/>
              <a:ext cx="483100" cy="74275"/>
            </a:xfrm>
            <a:custGeom>
              <a:rect b="b" l="l" r="r" t="t"/>
              <a:pathLst>
                <a:path extrusionOk="0" h="2971" w="19324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93"/>
            <p:cNvSpPr/>
            <p:nvPr/>
          </p:nvSpPr>
          <p:spPr>
            <a:xfrm>
              <a:off x="2823450" y="2981950"/>
              <a:ext cx="492500" cy="130900"/>
            </a:xfrm>
            <a:custGeom>
              <a:rect b="b" l="l" r="r" t="t"/>
              <a:pathLst>
                <a:path extrusionOk="0" h="5236" w="1970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93"/>
            <p:cNvSpPr/>
            <p:nvPr/>
          </p:nvSpPr>
          <p:spPr>
            <a:xfrm>
              <a:off x="2842250" y="2542625"/>
              <a:ext cx="562050" cy="609050"/>
            </a:xfrm>
            <a:custGeom>
              <a:rect b="b" l="l" r="r" t="t"/>
              <a:pathLst>
                <a:path extrusionOk="0" h="24362" w="22482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1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0" name="Google Shape;38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11"/>
          <p:cNvSpPr/>
          <p:nvPr/>
        </p:nvSpPr>
        <p:spPr>
          <a:xfrm flipH="1">
            <a:off x="-1802521" y="-114300"/>
            <a:ext cx="4423146" cy="6000703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1"/>
          <p:cNvSpPr/>
          <p:nvPr/>
        </p:nvSpPr>
        <p:spPr>
          <a:xfrm rot="10800000">
            <a:off x="7479301" y="-542730"/>
            <a:ext cx="5253633" cy="5884059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37FEF"/>
              </a:solidFill>
            </a:endParaRPr>
          </a:p>
        </p:txBody>
      </p:sp>
      <p:grpSp>
        <p:nvGrpSpPr>
          <p:cNvPr id="383" name="Google Shape;383;p11"/>
          <p:cNvGrpSpPr/>
          <p:nvPr/>
        </p:nvGrpSpPr>
        <p:grpSpPr>
          <a:xfrm>
            <a:off x="6985149" y="261297"/>
            <a:ext cx="318260" cy="295560"/>
            <a:chOff x="3931664" y="3196564"/>
            <a:chExt cx="819834" cy="761359"/>
          </a:xfrm>
        </p:grpSpPr>
        <p:sp>
          <p:nvSpPr>
            <p:cNvPr id="384" name="Google Shape;384;p11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1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1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7" name="Google Shape;387;p11"/>
          <p:cNvGrpSpPr/>
          <p:nvPr/>
        </p:nvGrpSpPr>
        <p:grpSpPr>
          <a:xfrm>
            <a:off x="7030779" y="728689"/>
            <a:ext cx="193699" cy="185318"/>
            <a:chOff x="3483800" y="1530650"/>
            <a:chExt cx="1459674" cy="1397574"/>
          </a:xfrm>
        </p:grpSpPr>
        <p:sp>
          <p:nvSpPr>
            <p:cNvPr id="388" name="Google Shape;388;p11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1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1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1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1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1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1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7" name="Google Shape;397;p11"/>
          <p:cNvSpPr txBox="1"/>
          <p:nvPr>
            <p:ph type="title"/>
          </p:nvPr>
        </p:nvSpPr>
        <p:spPr>
          <a:xfrm>
            <a:off x="3168000" y="1646125"/>
            <a:ext cx="2808000" cy="7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8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8" name="Google Shape;398;p11"/>
          <p:cNvSpPr txBox="1"/>
          <p:nvPr>
            <p:ph idx="1" type="subTitle"/>
          </p:nvPr>
        </p:nvSpPr>
        <p:spPr>
          <a:xfrm>
            <a:off x="2734050" y="2671158"/>
            <a:ext cx="3675900" cy="82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399" name="Google Shape;399;p11"/>
          <p:cNvGrpSpPr/>
          <p:nvPr/>
        </p:nvGrpSpPr>
        <p:grpSpPr>
          <a:xfrm>
            <a:off x="7133488" y="3542250"/>
            <a:ext cx="652900" cy="652900"/>
            <a:chOff x="2751400" y="2498775"/>
            <a:chExt cx="652900" cy="652900"/>
          </a:xfrm>
        </p:grpSpPr>
        <p:sp>
          <p:nvSpPr>
            <p:cNvPr id="400" name="Google Shape;400;p11"/>
            <p:cNvSpPr/>
            <p:nvPr/>
          </p:nvSpPr>
          <p:spPr>
            <a:xfrm>
              <a:off x="2751400" y="2498775"/>
              <a:ext cx="652900" cy="652900"/>
            </a:xfrm>
            <a:custGeom>
              <a:rect b="b" l="l" r="r" t="t"/>
              <a:pathLst>
                <a:path extrusionOk="0" h="26116" w="26116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1"/>
            <p:cNvSpPr/>
            <p:nvPr/>
          </p:nvSpPr>
          <p:spPr>
            <a:xfrm>
              <a:off x="2758925" y="2889025"/>
              <a:ext cx="637875" cy="187500"/>
            </a:xfrm>
            <a:custGeom>
              <a:rect b="b" l="l" r="r" t="t"/>
              <a:pathLst>
                <a:path extrusionOk="0" h="7500" w="25515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1"/>
            <p:cNvSpPr/>
            <p:nvPr/>
          </p:nvSpPr>
          <p:spPr>
            <a:xfrm>
              <a:off x="2761425" y="2606275"/>
              <a:ext cx="637250" cy="224850"/>
            </a:xfrm>
            <a:custGeom>
              <a:rect b="b" l="l" r="r" t="t"/>
              <a:pathLst>
                <a:path extrusionOk="0" h="8994" w="2549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1"/>
            <p:cNvSpPr/>
            <p:nvPr/>
          </p:nvSpPr>
          <p:spPr>
            <a:xfrm>
              <a:off x="2907425" y="2498775"/>
              <a:ext cx="319575" cy="93675"/>
            </a:xfrm>
            <a:custGeom>
              <a:rect b="b" l="l" r="r" t="t"/>
              <a:pathLst>
                <a:path extrusionOk="0" h="3747" w="12783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1"/>
            <p:cNvSpPr/>
            <p:nvPr/>
          </p:nvSpPr>
          <p:spPr>
            <a:xfrm>
              <a:off x="2754525" y="2694275"/>
              <a:ext cx="632875" cy="116125"/>
            </a:xfrm>
            <a:custGeom>
              <a:rect b="b" l="l" r="r" t="t"/>
              <a:pathLst>
                <a:path extrusionOk="0" h="4645" w="25315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1"/>
            <p:cNvSpPr/>
            <p:nvPr/>
          </p:nvSpPr>
          <p:spPr>
            <a:xfrm>
              <a:off x="2752025" y="2829175"/>
              <a:ext cx="619075" cy="167125"/>
            </a:xfrm>
            <a:custGeom>
              <a:rect b="b" l="l" r="r" t="t"/>
              <a:pathLst>
                <a:path extrusionOk="0" h="6685" w="24763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1"/>
            <p:cNvSpPr/>
            <p:nvPr/>
          </p:nvSpPr>
          <p:spPr>
            <a:xfrm>
              <a:off x="2817825" y="2553600"/>
              <a:ext cx="483100" cy="74275"/>
            </a:xfrm>
            <a:custGeom>
              <a:rect b="b" l="l" r="r" t="t"/>
              <a:pathLst>
                <a:path extrusionOk="0" h="2971" w="19324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1"/>
            <p:cNvSpPr/>
            <p:nvPr/>
          </p:nvSpPr>
          <p:spPr>
            <a:xfrm>
              <a:off x="2823450" y="2981950"/>
              <a:ext cx="492500" cy="130900"/>
            </a:xfrm>
            <a:custGeom>
              <a:rect b="b" l="l" r="r" t="t"/>
              <a:pathLst>
                <a:path extrusionOk="0" h="5236" w="1970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1"/>
            <p:cNvSpPr/>
            <p:nvPr/>
          </p:nvSpPr>
          <p:spPr>
            <a:xfrm>
              <a:off x="2842250" y="2542625"/>
              <a:ext cx="562050" cy="609050"/>
            </a:xfrm>
            <a:custGeom>
              <a:rect b="b" l="l" r="r" t="t"/>
              <a:pathLst>
                <a:path extrusionOk="0" h="24362" w="22482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" name="Google Shape;409;p11"/>
          <p:cNvGrpSpPr/>
          <p:nvPr/>
        </p:nvGrpSpPr>
        <p:grpSpPr>
          <a:xfrm>
            <a:off x="591150" y="540000"/>
            <a:ext cx="1040525" cy="1040525"/>
            <a:chOff x="591150" y="540000"/>
            <a:chExt cx="1040525" cy="1040525"/>
          </a:xfrm>
        </p:grpSpPr>
        <p:sp>
          <p:nvSpPr>
            <p:cNvPr id="410" name="Google Shape;410;p11"/>
            <p:cNvSpPr/>
            <p:nvPr/>
          </p:nvSpPr>
          <p:spPr>
            <a:xfrm>
              <a:off x="591150" y="540000"/>
              <a:ext cx="1040525" cy="1040525"/>
            </a:xfrm>
            <a:custGeom>
              <a:rect b="b" l="l" r="r" t="t"/>
              <a:pathLst>
                <a:path extrusionOk="0" h="37345" w="37345">
                  <a:moveTo>
                    <a:pt x="18673" y="0"/>
                  </a:moveTo>
                  <a:cubicBezTo>
                    <a:pt x="8372" y="0"/>
                    <a:pt x="1" y="8346"/>
                    <a:pt x="1" y="18672"/>
                  </a:cubicBezTo>
                  <a:cubicBezTo>
                    <a:pt x="1" y="28973"/>
                    <a:pt x="8372" y="37344"/>
                    <a:pt x="18673" y="37344"/>
                  </a:cubicBezTo>
                  <a:cubicBezTo>
                    <a:pt x="28998" y="37344"/>
                    <a:pt x="37344" y="28973"/>
                    <a:pt x="37344" y="18672"/>
                  </a:cubicBezTo>
                  <a:cubicBezTo>
                    <a:pt x="37344" y="8346"/>
                    <a:pt x="28998" y="0"/>
                    <a:pt x="18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1"/>
            <p:cNvSpPr/>
            <p:nvPr/>
          </p:nvSpPr>
          <p:spPr>
            <a:xfrm>
              <a:off x="591150" y="759975"/>
              <a:ext cx="1040525" cy="602359"/>
            </a:xfrm>
            <a:custGeom>
              <a:rect b="b" l="l" r="r" t="t"/>
              <a:pathLst>
                <a:path extrusionOk="0" h="21619" w="37345">
                  <a:moveTo>
                    <a:pt x="33911" y="0"/>
                  </a:moveTo>
                  <a:cubicBezTo>
                    <a:pt x="30552" y="1028"/>
                    <a:pt x="28322" y="6918"/>
                    <a:pt x="25966" y="7494"/>
                  </a:cubicBezTo>
                  <a:cubicBezTo>
                    <a:pt x="23234" y="8196"/>
                    <a:pt x="18322" y="10677"/>
                    <a:pt x="13259" y="10752"/>
                  </a:cubicBezTo>
                  <a:cubicBezTo>
                    <a:pt x="13238" y="10753"/>
                    <a:pt x="13216" y="10753"/>
                    <a:pt x="13195" y="10753"/>
                  </a:cubicBezTo>
                  <a:cubicBezTo>
                    <a:pt x="9192" y="10753"/>
                    <a:pt x="6198" y="3720"/>
                    <a:pt x="2783" y="1003"/>
                  </a:cubicBezTo>
                  <a:cubicBezTo>
                    <a:pt x="1028" y="3835"/>
                    <a:pt x="1" y="7193"/>
                    <a:pt x="1" y="10777"/>
                  </a:cubicBezTo>
                  <a:cubicBezTo>
                    <a:pt x="1" y="14712"/>
                    <a:pt x="1229" y="18371"/>
                    <a:pt x="3334" y="21379"/>
                  </a:cubicBezTo>
                  <a:cubicBezTo>
                    <a:pt x="4624" y="21295"/>
                    <a:pt x="6194" y="20931"/>
                    <a:pt x="8178" y="20931"/>
                  </a:cubicBezTo>
                  <a:cubicBezTo>
                    <a:pt x="9163" y="20931"/>
                    <a:pt x="10249" y="21021"/>
                    <a:pt x="11454" y="21279"/>
                  </a:cubicBezTo>
                  <a:cubicBezTo>
                    <a:pt x="12565" y="21517"/>
                    <a:pt x="13500" y="21619"/>
                    <a:pt x="14316" y="21619"/>
                  </a:cubicBezTo>
                  <a:cubicBezTo>
                    <a:pt x="18046" y="21619"/>
                    <a:pt x="19264" y="19484"/>
                    <a:pt x="23234" y="18497"/>
                  </a:cubicBezTo>
                  <a:cubicBezTo>
                    <a:pt x="24192" y="18265"/>
                    <a:pt x="25311" y="18178"/>
                    <a:pt x="26530" y="18178"/>
                  </a:cubicBezTo>
                  <a:cubicBezTo>
                    <a:pt x="29265" y="18178"/>
                    <a:pt x="32498" y="18614"/>
                    <a:pt x="35515" y="18822"/>
                  </a:cubicBezTo>
                  <a:cubicBezTo>
                    <a:pt x="36693" y="16391"/>
                    <a:pt x="37344" y="13659"/>
                    <a:pt x="37344" y="10777"/>
                  </a:cubicBezTo>
                  <a:cubicBezTo>
                    <a:pt x="37344" y="6742"/>
                    <a:pt x="36066" y="3033"/>
                    <a:pt x="339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1"/>
            <p:cNvSpPr/>
            <p:nvPr/>
          </p:nvSpPr>
          <p:spPr>
            <a:xfrm>
              <a:off x="745481" y="540000"/>
              <a:ext cx="710215" cy="295343"/>
            </a:xfrm>
            <a:custGeom>
              <a:rect b="b" l="l" r="r" t="t"/>
              <a:pathLst>
                <a:path extrusionOk="0" h="10600" w="25490">
                  <a:moveTo>
                    <a:pt x="13134" y="0"/>
                  </a:moveTo>
                  <a:cubicBezTo>
                    <a:pt x="8021" y="0"/>
                    <a:pt x="3359" y="2056"/>
                    <a:pt x="1" y="5414"/>
                  </a:cubicBezTo>
                  <a:cubicBezTo>
                    <a:pt x="1304" y="7394"/>
                    <a:pt x="3610" y="9850"/>
                    <a:pt x="5915" y="10226"/>
                  </a:cubicBezTo>
                  <a:cubicBezTo>
                    <a:pt x="7236" y="10446"/>
                    <a:pt x="8717" y="10599"/>
                    <a:pt x="10203" y="10599"/>
                  </a:cubicBezTo>
                  <a:cubicBezTo>
                    <a:pt x="12780" y="10599"/>
                    <a:pt x="15373" y="10139"/>
                    <a:pt x="17169" y="8772"/>
                  </a:cubicBezTo>
                  <a:cubicBezTo>
                    <a:pt x="19449" y="7043"/>
                    <a:pt x="23936" y="6592"/>
                    <a:pt x="25489" y="4662"/>
                  </a:cubicBezTo>
                  <a:cubicBezTo>
                    <a:pt x="22181" y="1755"/>
                    <a:pt x="17870" y="0"/>
                    <a:pt x="13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1"/>
            <p:cNvSpPr/>
            <p:nvPr/>
          </p:nvSpPr>
          <p:spPr>
            <a:xfrm>
              <a:off x="783206" y="1371779"/>
              <a:ext cx="731140" cy="208746"/>
            </a:xfrm>
            <a:custGeom>
              <a:rect b="b" l="l" r="r" t="t"/>
              <a:pathLst>
                <a:path extrusionOk="0" h="7492" w="26241">
                  <a:moveTo>
                    <a:pt x="24003" y="1"/>
                  </a:moveTo>
                  <a:cubicBezTo>
                    <a:pt x="22615" y="1"/>
                    <a:pt x="20868" y="387"/>
                    <a:pt x="18922" y="674"/>
                  </a:cubicBezTo>
                  <a:cubicBezTo>
                    <a:pt x="15396" y="1187"/>
                    <a:pt x="12817" y="2702"/>
                    <a:pt x="9306" y="2702"/>
                  </a:cubicBezTo>
                  <a:cubicBezTo>
                    <a:pt x="8699" y="2702"/>
                    <a:pt x="8065" y="2657"/>
                    <a:pt x="7394" y="2554"/>
                  </a:cubicBezTo>
                  <a:cubicBezTo>
                    <a:pt x="6534" y="2429"/>
                    <a:pt x="5772" y="2373"/>
                    <a:pt x="5068" y="2373"/>
                  </a:cubicBezTo>
                  <a:cubicBezTo>
                    <a:pt x="3226" y="2373"/>
                    <a:pt x="1777" y="2755"/>
                    <a:pt x="0" y="3281"/>
                  </a:cubicBezTo>
                  <a:cubicBezTo>
                    <a:pt x="3208" y="5912"/>
                    <a:pt x="7318" y="7491"/>
                    <a:pt x="11780" y="7491"/>
                  </a:cubicBezTo>
                  <a:cubicBezTo>
                    <a:pt x="17619" y="7491"/>
                    <a:pt x="22807" y="4809"/>
                    <a:pt x="26241" y="649"/>
                  </a:cubicBezTo>
                  <a:cubicBezTo>
                    <a:pt x="25682" y="170"/>
                    <a:pt x="24921" y="1"/>
                    <a:pt x="24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1"/>
            <p:cNvSpPr/>
            <p:nvPr/>
          </p:nvSpPr>
          <p:spPr>
            <a:xfrm>
              <a:off x="751778" y="795583"/>
              <a:ext cx="199050" cy="118889"/>
            </a:xfrm>
            <a:custGeom>
              <a:rect b="b" l="l" r="r" t="t"/>
              <a:pathLst>
                <a:path extrusionOk="0" h="4267" w="7144">
                  <a:moveTo>
                    <a:pt x="3058" y="1"/>
                  </a:moveTo>
                  <a:cubicBezTo>
                    <a:pt x="2880" y="1"/>
                    <a:pt x="2726" y="17"/>
                    <a:pt x="2607" y="51"/>
                  </a:cubicBezTo>
                  <a:cubicBezTo>
                    <a:pt x="1053" y="452"/>
                    <a:pt x="0" y="903"/>
                    <a:pt x="953" y="1930"/>
                  </a:cubicBezTo>
                  <a:cubicBezTo>
                    <a:pt x="1809" y="2855"/>
                    <a:pt x="2869" y="4266"/>
                    <a:pt x="4077" y="4266"/>
                  </a:cubicBezTo>
                  <a:cubicBezTo>
                    <a:pt x="4212" y="4266"/>
                    <a:pt x="4348" y="4249"/>
                    <a:pt x="4486" y="4211"/>
                  </a:cubicBezTo>
                  <a:cubicBezTo>
                    <a:pt x="5840" y="3810"/>
                    <a:pt x="7143" y="2482"/>
                    <a:pt x="6441" y="1429"/>
                  </a:cubicBezTo>
                  <a:cubicBezTo>
                    <a:pt x="5866" y="533"/>
                    <a:pt x="4074" y="1"/>
                    <a:pt x="3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1"/>
            <p:cNvSpPr/>
            <p:nvPr/>
          </p:nvSpPr>
          <p:spPr>
            <a:xfrm>
              <a:off x="1035278" y="771315"/>
              <a:ext cx="567058" cy="640977"/>
            </a:xfrm>
            <a:custGeom>
              <a:rect b="b" l="l" r="r" t="t"/>
              <a:pathLst>
                <a:path extrusionOk="0" h="23005" w="20352">
                  <a:moveTo>
                    <a:pt x="15529" y="0"/>
                  </a:moveTo>
                  <a:cubicBezTo>
                    <a:pt x="15203" y="0"/>
                    <a:pt x="14344" y="338"/>
                    <a:pt x="11931" y="1323"/>
                  </a:cubicBezTo>
                  <a:cubicBezTo>
                    <a:pt x="10336" y="1977"/>
                    <a:pt x="9201" y="2218"/>
                    <a:pt x="8377" y="2218"/>
                  </a:cubicBezTo>
                  <a:cubicBezTo>
                    <a:pt x="6094" y="2218"/>
                    <a:pt x="6191" y="373"/>
                    <a:pt x="5462" y="373"/>
                  </a:cubicBezTo>
                  <a:cubicBezTo>
                    <a:pt x="5416" y="373"/>
                    <a:pt x="5367" y="380"/>
                    <a:pt x="5314" y="395"/>
                  </a:cubicBezTo>
                  <a:cubicBezTo>
                    <a:pt x="4111" y="721"/>
                    <a:pt x="2908" y="2250"/>
                    <a:pt x="3234" y="3002"/>
                  </a:cubicBezTo>
                  <a:cubicBezTo>
                    <a:pt x="3585" y="3729"/>
                    <a:pt x="4687" y="6110"/>
                    <a:pt x="4286" y="6185"/>
                  </a:cubicBezTo>
                  <a:cubicBezTo>
                    <a:pt x="2206" y="6511"/>
                    <a:pt x="577" y="6160"/>
                    <a:pt x="753" y="7613"/>
                  </a:cubicBezTo>
                  <a:cubicBezTo>
                    <a:pt x="928" y="9067"/>
                    <a:pt x="2632" y="10696"/>
                    <a:pt x="3685" y="11222"/>
                  </a:cubicBezTo>
                  <a:cubicBezTo>
                    <a:pt x="4712" y="11724"/>
                    <a:pt x="5139" y="12501"/>
                    <a:pt x="4286" y="13278"/>
                  </a:cubicBezTo>
                  <a:cubicBezTo>
                    <a:pt x="3409" y="14055"/>
                    <a:pt x="3610" y="13729"/>
                    <a:pt x="2231" y="14456"/>
                  </a:cubicBezTo>
                  <a:cubicBezTo>
                    <a:pt x="828" y="15182"/>
                    <a:pt x="1" y="14230"/>
                    <a:pt x="201" y="15608"/>
                  </a:cubicBezTo>
                  <a:cubicBezTo>
                    <a:pt x="402" y="16987"/>
                    <a:pt x="978" y="17714"/>
                    <a:pt x="1931" y="19318"/>
                  </a:cubicBezTo>
                  <a:cubicBezTo>
                    <a:pt x="2908" y="20947"/>
                    <a:pt x="7720" y="22902"/>
                    <a:pt x="8497" y="23002"/>
                  </a:cubicBezTo>
                  <a:cubicBezTo>
                    <a:pt x="8516" y="23004"/>
                    <a:pt x="8534" y="23005"/>
                    <a:pt x="8552" y="23005"/>
                  </a:cubicBezTo>
                  <a:cubicBezTo>
                    <a:pt x="9245" y="23005"/>
                    <a:pt x="9176" y="21583"/>
                    <a:pt x="9249" y="19994"/>
                  </a:cubicBezTo>
                  <a:cubicBezTo>
                    <a:pt x="9349" y="18365"/>
                    <a:pt x="8823" y="17613"/>
                    <a:pt x="10301" y="16661"/>
                  </a:cubicBezTo>
                  <a:cubicBezTo>
                    <a:pt x="11755" y="15684"/>
                    <a:pt x="13560" y="16586"/>
                    <a:pt x="13635" y="14581"/>
                  </a:cubicBezTo>
                  <a:cubicBezTo>
                    <a:pt x="13735" y="12601"/>
                    <a:pt x="11931" y="12250"/>
                    <a:pt x="12432" y="11047"/>
                  </a:cubicBezTo>
                  <a:cubicBezTo>
                    <a:pt x="12760" y="10297"/>
                    <a:pt x="13847" y="9947"/>
                    <a:pt x="14851" y="9947"/>
                  </a:cubicBezTo>
                  <a:cubicBezTo>
                    <a:pt x="15457" y="9947"/>
                    <a:pt x="16033" y="10075"/>
                    <a:pt x="16392" y="10320"/>
                  </a:cubicBezTo>
                  <a:cubicBezTo>
                    <a:pt x="17050" y="10771"/>
                    <a:pt x="17541" y="11485"/>
                    <a:pt x="18038" y="11485"/>
                  </a:cubicBezTo>
                  <a:cubicBezTo>
                    <a:pt x="18260" y="11485"/>
                    <a:pt x="18483" y="11343"/>
                    <a:pt x="18723" y="10972"/>
                  </a:cubicBezTo>
                  <a:cubicBezTo>
                    <a:pt x="19500" y="9769"/>
                    <a:pt x="19575" y="8616"/>
                    <a:pt x="19750" y="8014"/>
                  </a:cubicBezTo>
                  <a:cubicBezTo>
                    <a:pt x="19926" y="7438"/>
                    <a:pt x="19500" y="5633"/>
                    <a:pt x="19750" y="5132"/>
                  </a:cubicBezTo>
                  <a:cubicBezTo>
                    <a:pt x="20001" y="4631"/>
                    <a:pt x="20352" y="2100"/>
                    <a:pt x="17169" y="1323"/>
                  </a:cubicBezTo>
                  <a:cubicBezTo>
                    <a:pt x="15212" y="860"/>
                    <a:pt x="16050" y="0"/>
                    <a:pt x="155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1"/>
            <p:cNvSpPr/>
            <p:nvPr/>
          </p:nvSpPr>
          <p:spPr>
            <a:xfrm>
              <a:off x="816725" y="540000"/>
              <a:ext cx="483944" cy="230423"/>
            </a:xfrm>
            <a:custGeom>
              <a:rect b="b" l="l" r="r" t="t"/>
              <a:pathLst>
                <a:path extrusionOk="0" h="8270" w="17369">
                  <a:moveTo>
                    <a:pt x="10577" y="0"/>
                  </a:moveTo>
                  <a:cubicBezTo>
                    <a:pt x="7143" y="0"/>
                    <a:pt x="3935" y="928"/>
                    <a:pt x="1153" y="2557"/>
                  </a:cubicBezTo>
                  <a:cubicBezTo>
                    <a:pt x="326" y="3810"/>
                    <a:pt x="0" y="4938"/>
                    <a:pt x="602" y="5389"/>
                  </a:cubicBezTo>
                  <a:cubicBezTo>
                    <a:pt x="2155" y="6542"/>
                    <a:pt x="5589" y="6843"/>
                    <a:pt x="6441" y="7720"/>
                  </a:cubicBezTo>
                  <a:cubicBezTo>
                    <a:pt x="6798" y="8087"/>
                    <a:pt x="7581" y="8270"/>
                    <a:pt x="8441" y="8270"/>
                  </a:cubicBezTo>
                  <a:cubicBezTo>
                    <a:pt x="9634" y="8270"/>
                    <a:pt x="10975" y="7918"/>
                    <a:pt x="11529" y="7219"/>
                  </a:cubicBezTo>
                  <a:cubicBezTo>
                    <a:pt x="12456" y="6016"/>
                    <a:pt x="13158" y="5765"/>
                    <a:pt x="14536" y="4988"/>
                  </a:cubicBezTo>
                  <a:cubicBezTo>
                    <a:pt x="15890" y="4211"/>
                    <a:pt x="17369" y="2632"/>
                    <a:pt x="16667" y="1705"/>
                  </a:cubicBezTo>
                  <a:cubicBezTo>
                    <a:pt x="16491" y="1454"/>
                    <a:pt x="16040" y="1053"/>
                    <a:pt x="15389" y="627"/>
                  </a:cubicBezTo>
                  <a:cubicBezTo>
                    <a:pt x="13860" y="226"/>
                    <a:pt x="12256" y="0"/>
                    <a:pt x="10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1"/>
            <p:cNvSpPr/>
            <p:nvPr/>
          </p:nvSpPr>
          <p:spPr>
            <a:xfrm>
              <a:off x="591150" y="889730"/>
              <a:ext cx="335910" cy="604198"/>
            </a:xfrm>
            <a:custGeom>
              <a:rect b="b" l="l" r="r" t="t"/>
              <a:pathLst>
                <a:path extrusionOk="0" h="21685" w="12056">
                  <a:moveTo>
                    <a:pt x="2637" y="0"/>
                  </a:moveTo>
                  <a:cubicBezTo>
                    <a:pt x="1822" y="0"/>
                    <a:pt x="1119" y="254"/>
                    <a:pt x="778" y="857"/>
                  </a:cubicBezTo>
                  <a:cubicBezTo>
                    <a:pt x="276" y="2511"/>
                    <a:pt x="1" y="4291"/>
                    <a:pt x="1" y="6120"/>
                  </a:cubicBezTo>
                  <a:cubicBezTo>
                    <a:pt x="1" y="12612"/>
                    <a:pt x="3334" y="18326"/>
                    <a:pt x="8372" y="21684"/>
                  </a:cubicBezTo>
                  <a:cubicBezTo>
                    <a:pt x="9700" y="20832"/>
                    <a:pt x="9926" y="19830"/>
                    <a:pt x="10327" y="17800"/>
                  </a:cubicBezTo>
                  <a:cubicBezTo>
                    <a:pt x="10728" y="15769"/>
                    <a:pt x="11104" y="15318"/>
                    <a:pt x="10076" y="14291"/>
                  </a:cubicBezTo>
                  <a:cubicBezTo>
                    <a:pt x="9048" y="13288"/>
                    <a:pt x="5164" y="13063"/>
                    <a:pt x="4387" y="12411"/>
                  </a:cubicBezTo>
                  <a:cubicBezTo>
                    <a:pt x="3610" y="11734"/>
                    <a:pt x="3008" y="9554"/>
                    <a:pt x="3284" y="8852"/>
                  </a:cubicBezTo>
                  <a:cubicBezTo>
                    <a:pt x="3328" y="8734"/>
                    <a:pt x="3395" y="8684"/>
                    <a:pt x="3489" y="8684"/>
                  </a:cubicBezTo>
                  <a:cubicBezTo>
                    <a:pt x="3934" y="8684"/>
                    <a:pt x="4981" y="9812"/>
                    <a:pt x="6968" y="10206"/>
                  </a:cubicBezTo>
                  <a:cubicBezTo>
                    <a:pt x="7151" y="10242"/>
                    <a:pt x="7309" y="10259"/>
                    <a:pt x="7446" y="10259"/>
                  </a:cubicBezTo>
                  <a:cubicBezTo>
                    <a:pt x="9108" y="10259"/>
                    <a:pt x="7605" y="7760"/>
                    <a:pt x="8948" y="6972"/>
                  </a:cubicBezTo>
                  <a:cubicBezTo>
                    <a:pt x="10402" y="6120"/>
                    <a:pt x="10502" y="6020"/>
                    <a:pt x="11279" y="4917"/>
                  </a:cubicBezTo>
                  <a:cubicBezTo>
                    <a:pt x="12056" y="3789"/>
                    <a:pt x="7394" y="4642"/>
                    <a:pt x="6968" y="2586"/>
                  </a:cubicBezTo>
                  <a:cubicBezTo>
                    <a:pt x="6677" y="1182"/>
                    <a:pt x="4396" y="0"/>
                    <a:pt x="26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1"/>
            <p:cNvSpPr/>
            <p:nvPr/>
          </p:nvSpPr>
          <p:spPr>
            <a:xfrm>
              <a:off x="876072" y="1448318"/>
              <a:ext cx="528635" cy="132208"/>
            </a:xfrm>
            <a:custGeom>
              <a:rect b="b" l="l" r="r" t="t"/>
              <a:pathLst>
                <a:path extrusionOk="0" h="4745" w="18973">
                  <a:moveTo>
                    <a:pt x="14066" y="1"/>
                  </a:moveTo>
                  <a:cubicBezTo>
                    <a:pt x="13042" y="1"/>
                    <a:pt x="11946" y="367"/>
                    <a:pt x="11128" y="1185"/>
                  </a:cubicBezTo>
                  <a:cubicBezTo>
                    <a:pt x="10482" y="1857"/>
                    <a:pt x="9151" y="2069"/>
                    <a:pt x="7610" y="2069"/>
                  </a:cubicBezTo>
                  <a:cubicBezTo>
                    <a:pt x="6162" y="2069"/>
                    <a:pt x="4529" y="1881"/>
                    <a:pt x="3108" y="1711"/>
                  </a:cubicBezTo>
                  <a:cubicBezTo>
                    <a:pt x="2892" y="1687"/>
                    <a:pt x="2687" y="1676"/>
                    <a:pt x="2493" y="1676"/>
                  </a:cubicBezTo>
                  <a:cubicBezTo>
                    <a:pt x="1270" y="1676"/>
                    <a:pt x="476" y="2126"/>
                    <a:pt x="0" y="2689"/>
                  </a:cubicBezTo>
                  <a:cubicBezTo>
                    <a:pt x="2557" y="3992"/>
                    <a:pt x="5414" y="4744"/>
                    <a:pt x="8447" y="4744"/>
                  </a:cubicBezTo>
                  <a:cubicBezTo>
                    <a:pt x="12206" y="4744"/>
                    <a:pt x="15715" y="3616"/>
                    <a:pt x="18622" y="1711"/>
                  </a:cubicBezTo>
                  <a:cubicBezTo>
                    <a:pt x="18973" y="433"/>
                    <a:pt x="16692" y="809"/>
                    <a:pt x="15665" y="333"/>
                  </a:cubicBezTo>
                  <a:cubicBezTo>
                    <a:pt x="15196" y="116"/>
                    <a:pt x="14642" y="1"/>
                    <a:pt x="14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1"/>
            <p:cNvSpPr/>
            <p:nvPr/>
          </p:nvSpPr>
          <p:spPr>
            <a:xfrm>
              <a:off x="1501752" y="1180085"/>
              <a:ext cx="111756" cy="193728"/>
            </a:xfrm>
            <a:custGeom>
              <a:rect b="b" l="l" r="r" t="t"/>
              <a:pathLst>
                <a:path extrusionOk="0" h="6953" w="4011">
                  <a:moveTo>
                    <a:pt x="2703" y="1"/>
                  </a:moveTo>
                  <a:cubicBezTo>
                    <a:pt x="2264" y="1"/>
                    <a:pt x="1815" y="278"/>
                    <a:pt x="1354" y="1113"/>
                  </a:cubicBezTo>
                  <a:cubicBezTo>
                    <a:pt x="1" y="3519"/>
                    <a:pt x="301" y="6125"/>
                    <a:pt x="602" y="6551"/>
                  </a:cubicBezTo>
                  <a:cubicBezTo>
                    <a:pt x="652" y="6602"/>
                    <a:pt x="753" y="6752"/>
                    <a:pt x="878" y="6952"/>
                  </a:cubicBezTo>
                  <a:cubicBezTo>
                    <a:pt x="2306" y="5073"/>
                    <a:pt x="3384" y="2917"/>
                    <a:pt x="4011" y="561"/>
                  </a:cubicBezTo>
                  <a:cubicBezTo>
                    <a:pt x="3582" y="284"/>
                    <a:pt x="3147" y="1"/>
                    <a:pt x="2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1"/>
            <p:cNvSpPr/>
            <p:nvPr/>
          </p:nvSpPr>
          <p:spPr>
            <a:xfrm>
              <a:off x="818815" y="562346"/>
              <a:ext cx="812861" cy="1018179"/>
            </a:xfrm>
            <a:custGeom>
              <a:rect b="b" l="l" r="r" t="t"/>
              <a:pathLst>
                <a:path extrusionOk="0" h="36543" w="29174">
                  <a:moveTo>
                    <a:pt x="16015" y="0"/>
                  </a:moveTo>
                  <a:cubicBezTo>
                    <a:pt x="20928" y="3384"/>
                    <a:pt x="24161" y="9023"/>
                    <a:pt x="24161" y="15439"/>
                  </a:cubicBezTo>
                  <a:cubicBezTo>
                    <a:pt x="24161" y="25765"/>
                    <a:pt x="15815" y="34111"/>
                    <a:pt x="5489" y="34111"/>
                  </a:cubicBezTo>
                  <a:cubicBezTo>
                    <a:pt x="3584" y="34111"/>
                    <a:pt x="1730" y="33810"/>
                    <a:pt x="0" y="33284"/>
                  </a:cubicBezTo>
                  <a:lnTo>
                    <a:pt x="0" y="33284"/>
                  </a:lnTo>
                  <a:cubicBezTo>
                    <a:pt x="2983" y="35339"/>
                    <a:pt x="6617" y="36542"/>
                    <a:pt x="10502" y="36542"/>
                  </a:cubicBezTo>
                  <a:cubicBezTo>
                    <a:pt x="20827" y="36542"/>
                    <a:pt x="29173" y="28171"/>
                    <a:pt x="29173" y="17870"/>
                  </a:cubicBezTo>
                  <a:cubicBezTo>
                    <a:pt x="29173" y="9449"/>
                    <a:pt x="23634" y="2356"/>
                    <a:pt x="16015" y="0"/>
                  </a:cubicBezTo>
                  <a:close/>
                </a:path>
              </a:pathLst>
            </a:custGeom>
            <a:solidFill>
              <a:srgbClr val="00C0C0">
                <a:alpha val="321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3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4190" name="Shape 4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1" name="Google Shape;4191;p94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92" name="Google Shape;4192;p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3" name="Google Shape;4193;p94"/>
          <p:cNvSpPr txBox="1"/>
          <p:nvPr>
            <p:ph type="title"/>
          </p:nvPr>
        </p:nvSpPr>
        <p:spPr>
          <a:xfrm>
            <a:off x="1549200" y="1478725"/>
            <a:ext cx="2182800" cy="103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94" name="Google Shape;4194;p94"/>
          <p:cNvSpPr txBox="1"/>
          <p:nvPr>
            <p:ph idx="1" type="subTitle"/>
          </p:nvPr>
        </p:nvSpPr>
        <p:spPr>
          <a:xfrm>
            <a:off x="1549200" y="2837689"/>
            <a:ext cx="2920500" cy="103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4195" name="Google Shape;4195;p94"/>
          <p:cNvGrpSpPr/>
          <p:nvPr/>
        </p:nvGrpSpPr>
        <p:grpSpPr>
          <a:xfrm rot="3203653">
            <a:off x="197091" y="1556026"/>
            <a:ext cx="297660" cy="239057"/>
            <a:chOff x="3483800" y="1530650"/>
            <a:chExt cx="1459674" cy="1397574"/>
          </a:xfrm>
        </p:grpSpPr>
        <p:sp>
          <p:nvSpPr>
            <p:cNvPr id="4196" name="Google Shape;4196;p94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94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94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94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94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94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94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9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9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05" name="Google Shape;4205;p94"/>
          <p:cNvGrpSpPr/>
          <p:nvPr/>
        </p:nvGrpSpPr>
        <p:grpSpPr>
          <a:xfrm>
            <a:off x="1373635" y="365869"/>
            <a:ext cx="374992" cy="348246"/>
            <a:chOff x="3931664" y="3196564"/>
            <a:chExt cx="819834" cy="761359"/>
          </a:xfrm>
        </p:grpSpPr>
        <p:sp>
          <p:nvSpPr>
            <p:cNvPr id="4206" name="Google Shape;4206;p94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94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94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09" name="Google Shape;4209;p94"/>
          <p:cNvGrpSpPr/>
          <p:nvPr/>
        </p:nvGrpSpPr>
        <p:grpSpPr>
          <a:xfrm rot="3204101">
            <a:off x="8561588" y="4759494"/>
            <a:ext cx="197087" cy="158154"/>
            <a:chOff x="3483800" y="1530650"/>
            <a:chExt cx="1459674" cy="1397574"/>
          </a:xfrm>
        </p:grpSpPr>
        <p:sp>
          <p:nvSpPr>
            <p:cNvPr id="4210" name="Google Shape;4210;p94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94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94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94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94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94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94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9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9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19" name="Google Shape;4219;p94"/>
          <p:cNvGrpSpPr/>
          <p:nvPr/>
        </p:nvGrpSpPr>
        <p:grpSpPr>
          <a:xfrm>
            <a:off x="8873360" y="3817444"/>
            <a:ext cx="374992" cy="348246"/>
            <a:chOff x="3931664" y="3196564"/>
            <a:chExt cx="819834" cy="761359"/>
          </a:xfrm>
        </p:grpSpPr>
        <p:sp>
          <p:nvSpPr>
            <p:cNvPr id="4220" name="Google Shape;4220;p94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94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94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23" name="Google Shape;4223;p94"/>
          <p:cNvGrpSpPr/>
          <p:nvPr/>
        </p:nvGrpSpPr>
        <p:grpSpPr>
          <a:xfrm>
            <a:off x="-154252" y="2571744"/>
            <a:ext cx="320309" cy="297463"/>
            <a:chOff x="3931664" y="3196564"/>
            <a:chExt cx="819834" cy="761359"/>
          </a:xfrm>
        </p:grpSpPr>
        <p:sp>
          <p:nvSpPr>
            <p:cNvPr id="4224" name="Google Shape;4224;p94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94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94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27" name="Google Shape;4227;p94"/>
          <p:cNvSpPr/>
          <p:nvPr/>
        </p:nvSpPr>
        <p:spPr>
          <a:xfrm rot="-9962495">
            <a:off x="-1041962" y="-1281078"/>
            <a:ext cx="2949109" cy="3259086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8" name="Google Shape;4228;p94"/>
          <p:cNvGrpSpPr/>
          <p:nvPr/>
        </p:nvGrpSpPr>
        <p:grpSpPr>
          <a:xfrm rot="3203653">
            <a:off x="8694441" y="1676501"/>
            <a:ext cx="297660" cy="239057"/>
            <a:chOff x="3483800" y="1530650"/>
            <a:chExt cx="1459674" cy="1397574"/>
          </a:xfrm>
        </p:grpSpPr>
        <p:sp>
          <p:nvSpPr>
            <p:cNvPr id="4229" name="Google Shape;4229;p94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94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94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94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94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94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94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9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9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38" name="Google Shape;4238;p94"/>
          <p:cNvGrpSpPr/>
          <p:nvPr/>
        </p:nvGrpSpPr>
        <p:grpSpPr>
          <a:xfrm rot="-1813197">
            <a:off x="4035419" y="413076"/>
            <a:ext cx="250191" cy="232308"/>
            <a:chOff x="3931664" y="3196564"/>
            <a:chExt cx="819834" cy="761359"/>
          </a:xfrm>
        </p:grpSpPr>
        <p:sp>
          <p:nvSpPr>
            <p:cNvPr id="4239" name="Google Shape;4239;p94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94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94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42" name="Google Shape;4242;p94"/>
          <p:cNvGrpSpPr/>
          <p:nvPr/>
        </p:nvGrpSpPr>
        <p:grpSpPr>
          <a:xfrm rot="3202496">
            <a:off x="6455782" y="205593"/>
            <a:ext cx="266451" cy="213788"/>
            <a:chOff x="3483800" y="1530650"/>
            <a:chExt cx="1459674" cy="1397574"/>
          </a:xfrm>
        </p:grpSpPr>
        <p:sp>
          <p:nvSpPr>
            <p:cNvPr id="4243" name="Google Shape;4243;p94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94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94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94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94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94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94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9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9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52" name="Google Shape;4252;p94"/>
          <p:cNvGrpSpPr/>
          <p:nvPr/>
        </p:nvGrpSpPr>
        <p:grpSpPr>
          <a:xfrm>
            <a:off x="-423288" y="4459184"/>
            <a:ext cx="1143068" cy="1143068"/>
            <a:chOff x="1565300" y="733100"/>
            <a:chExt cx="1143525" cy="1143525"/>
          </a:xfrm>
        </p:grpSpPr>
        <p:sp>
          <p:nvSpPr>
            <p:cNvPr id="4253" name="Google Shape;4253;p94"/>
            <p:cNvSpPr/>
            <p:nvPr/>
          </p:nvSpPr>
          <p:spPr>
            <a:xfrm>
              <a:off x="1565300" y="733100"/>
              <a:ext cx="1143525" cy="1143525"/>
            </a:xfrm>
            <a:custGeom>
              <a:rect b="b" l="l" r="r" t="t"/>
              <a:pathLst>
                <a:path extrusionOk="0" h="45741" w="45741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94"/>
            <p:cNvSpPr/>
            <p:nvPr/>
          </p:nvSpPr>
          <p:spPr>
            <a:xfrm>
              <a:off x="1565300" y="906675"/>
              <a:ext cx="1143525" cy="708025"/>
            </a:xfrm>
            <a:custGeom>
              <a:rect b="b" l="l" r="r" t="t"/>
              <a:pathLst>
                <a:path extrusionOk="0" h="28321" w="45741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94"/>
            <p:cNvSpPr/>
            <p:nvPr/>
          </p:nvSpPr>
          <p:spPr>
            <a:xfrm>
              <a:off x="1666800" y="1616175"/>
              <a:ext cx="896650" cy="260450"/>
            </a:xfrm>
            <a:custGeom>
              <a:rect b="b" l="l" r="r" t="t"/>
              <a:pathLst>
                <a:path extrusionOk="0" h="10418" w="35866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94"/>
            <p:cNvSpPr/>
            <p:nvPr/>
          </p:nvSpPr>
          <p:spPr>
            <a:xfrm>
              <a:off x="1790250" y="733100"/>
              <a:ext cx="664800" cy="158550"/>
            </a:xfrm>
            <a:custGeom>
              <a:rect b="b" l="l" r="r" t="t"/>
              <a:pathLst>
                <a:path extrusionOk="0" h="6342" w="26592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94"/>
            <p:cNvSpPr/>
            <p:nvPr/>
          </p:nvSpPr>
          <p:spPr>
            <a:xfrm>
              <a:off x="1575325" y="1062675"/>
              <a:ext cx="1133500" cy="371550"/>
            </a:xfrm>
            <a:custGeom>
              <a:rect b="b" l="l" r="r" t="t"/>
              <a:pathLst>
                <a:path extrusionOk="0" h="14862" w="4534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94"/>
            <p:cNvSpPr/>
            <p:nvPr/>
          </p:nvSpPr>
          <p:spPr>
            <a:xfrm>
              <a:off x="1569675" y="1373450"/>
              <a:ext cx="1104675" cy="161625"/>
            </a:xfrm>
            <a:custGeom>
              <a:rect b="b" l="l" r="r" t="t"/>
              <a:pathLst>
                <a:path extrusionOk="0" h="6465" w="44187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94"/>
            <p:cNvSpPr/>
            <p:nvPr/>
          </p:nvSpPr>
          <p:spPr>
            <a:xfrm>
              <a:off x="1731975" y="809550"/>
              <a:ext cx="976850" cy="1067075"/>
            </a:xfrm>
            <a:custGeom>
              <a:rect b="b" l="l" r="r" t="t"/>
              <a:pathLst>
                <a:path extrusionOk="0" h="42683" w="39074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3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4260" name="Shape 4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1" name="Google Shape;4261;p95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62" name="Google Shape;4262;p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3" name="Google Shape;4263;p95"/>
          <p:cNvSpPr txBox="1"/>
          <p:nvPr>
            <p:ph type="title"/>
          </p:nvPr>
        </p:nvSpPr>
        <p:spPr>
          <a:xfrm>
            <a:off x="5650188" y="1478725"/>
            <a:ext cx="1942500" cy="103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64" name="Google Shape;4264;p95"/>
          <p:cNvSpPr txBox="1"/>
          <p:nvPr>
            <p:ph idx="1" type="subTitle"/>
          </p:nvPr>
        </p:nvSpPr>
        <p:spPr>
          <a:xfrm>
            <a:off x="4672188" y="2829961"/>
            <a:ext cx="2920500" cy="103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4265" name="Google Shape;4265;p95"/>
          <p:cNvGrpSpPr/>
          <p:nvPr/>
        </p:nvGrpSpPr>
        <p:grpSpPr>
          <a:xfrm flipH="1" rot="-3203653">
            <a:off x="8677575" y="1131351"/>
            <a:ext cx="297660" cy="239057"/>
            <a:chOff x="3483800" y="1530650"/>
            <a:chExt cx="1459674" cy="1397574"/>
          </a:xfrm>
        </p:grpSpPr>
        <p:sp>
          <p:nvSpPr>
            <p:cNvPr id="4266" name="Google Shape;4266;p95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95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95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95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95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95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95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9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9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75" name="Google Shape;4275;p95"/>
          <p:cNvGrpSpPr/>
          <p:nvPr/>
        </p:nvGrpSpPr>
        <p:grpSpPr>
          <a:xfrm flipH="1">
            <a:off x="7345473" y="365869"/>
            <a:ext cx="374992" cy="348246"/>
            <a:chOff x="3931664" y="3196564"/>
            <a:chExt cx="819834" cy="761359"/>
          </a:xfrm>
        </p:grpSpPr>
        <p:sp>
          <p:nvSpPr>
            <p:cNvPr id="4276" name="Google Shape;4276;p95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95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95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79" name="Google Shape;4279;p95"/>
          <p:cNvGrpSpPr/>
          <p:nvPr/>
        </p:nvGrpSpPr>
        <p:grpSpPr>
          <a:xfrm flipH="1">
            <a:off x="-154252" y="3817444"/>
            <a:ext cx="374992" cy="348246"/>
            <a:chOff x="3931664" y="3196564"/>
            <a:chExt cx="819834" cy="761359"/>
          </a:xfrm>
        </p:grpSpPr>
        <p:sp>
          <p:nvSpPr>
            <p:cNvPr id="4280" name="Google Shape;4280;p95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95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95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83" name="Google Shape;4283;p95"/>
          <p:cNvGrpSpPr/>
          <p:nvPr/>
        </p:nvGrpSpPr>
        <p:grpSpPr>
          <a:xfrm flipH="1">
            <a:off x="8928043" y="2571744"/>
            <a:ext cx="320309" cy="297463"/>
            <a:chOff x="3931664" y="3196564"/>
            <a:chExt cx="819834" cy="761359"/>
          </a:xfrm>
        </p:grpSpPr>
        <p:sp>
          <p:nvSpPr>
            <p:cNvPr id="4284" name="Google Shape;4284;p95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95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95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87" name="Google Shape;4287;p95"/>
          <p:cNvGrpSpPr/>
          <p:nvPr/>
        </p:nvGrpSpPr>
        <p:grpSpPr>
          <a:xfrm flipH="1" rot="1813197">
            <a:off x="8443490" y="4379101"/>
            <a:ext cx="250191" cy="232308"/>
            <a:chOff x="3931664" y="3196564"/>
            <a:chExt cx="819834" cy="761359"/>
          </a:xfrm>
        </p:grpSpPr>
        <p:sp>
          <p:nvSpPr>
            <p:cNvPr id="4288" name="Google Shape;4288;p95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95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95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91" name="Google Shape;4291;p95"/>
          <p:cNvGrpSpPr/>
          <p:nvPr/>
        </p:nvGrpSpPr>
        <p:grpSpPr>
          <a:xfrm flipH="1" rot="-3202496">
            <a:off x="2371867" y="205593"/>
            <a:ext cx="266451" cy="213788"/>
            <a:chOff x="3483800" y="1530650"/>
            <a:chExt cx="1459674" cy="1397574"/>
          </a:xfrm>
        </p:grpSpPr>
        <p:sp>
          <p:nvSpPr>
            <p:cNvPr id="4292" name="Google Shape;4292;p95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95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95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95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95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95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95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9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9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01" name="Google Shape;4301;p95"/>
          <p:cNvGrpSpPr/>
          <p:nvPr/>
        </p:nvGrpSpPr>
        <p:grpSpPr>
          <a:xfrm rot="-2111922">
            <a:off x="123081" y="1672530"/>
            <a:ext cx="255260" cy="246957"/>
            <a:chOff x="3483800" y="1530650"/>
            <a:chExt cx="1459674" cy="1397574"/>
          </a:xfrm>
        </p:grpSpPr>
        <p:sp>
          <p:nvSpPr>
            <p:cNvPr id="4302" name="Google Shape;4302;p95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95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95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95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95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95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95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9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9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11" name="Google Shape;4311;p95"/>
          <p:cNvGrpSpPr/>
          <p:nvPr/>
        </p:nvGrpSpPr>
        <p:grpSpPr>
          <a:xfrm rot="-4322314">
            <a:off x="345217" y="4765505"/>
            <a:ext cx="167563" cy="161982"/>
            <a:chOff x="3483800" y="1530650"/>
            <a:chExt cx="1459674" cy="1397574"/>
          </a:xfrm>
        </p:grpSpPr>
        <p:sp>
          <p:nvSpPr>
            <p:cNvPr id="4312" name="Google Shape;4312;p95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95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95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95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95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95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95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9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9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4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4321" name="Shape 4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2" name="Google Shape;4322;p96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23" name="Google Shape;4323;p9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4" name="Google Shape;4324;p96"/>
          <p:cNvSpPr txBox="1"/>
          <p:nvPr>
            <p:ph type="title"/>
          </p:nvPr>
        </p:nvSpPr>
        <p:spPr>
          <a:xfrm>
            <a:off x="2758050" y="418850"/>
            <a:ext cx="3627900" cy="112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25" name="Google Shape;4325;p96"/>
          <p:cNvSpPr txBox="1"/>
          <p:nvPr>
            <p:ph idx="1" type="subTitle"/>
          </p:nvPr>
        </p:nvSpPr>
        <p:spPr>
          <a:xfrm>
            <a:off x="3111750" y="2348464"/>
            <a:ext cx="2920500" cy="103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26" name="Google Shape;4326;p96"/>
          <p:cNvSpPr txBox="1"/>
          <p:nvPr/>
        </p:nvSpPr>
        <p:spPr>
          <a:xfrm>
            <a:off x="2351100" y="3710288"/>
            <a:ext cx="44418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CREDITS: This presentation template was created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including icons by</a:t>
            </a:r>
            <a:r>
              <a:rPr lang="en"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and infographics &amp; images by</a:t>
            </a:r>
            <a:r>
              <a:rPr lang="en"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endParaRPr b="1" sz="12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27" name="Google Shape;4327;p96"/>
          <p:cNvSpPr/>
          <p:nvPr/>
        </p:nvSpPr>
        <p:spPr>
          <a:xfrm flipH="1" rot="1675317">
            <a:off x="-1019267" y="-486457"/>
            <a:ext cx="5611744" cy="6173383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8" name="Google Shape;4328;p96"/>
          <p:cNvSpPr/>
          <p:nvPr/>
        </p:nvSpPr>
        <p:spPr>
          <a:xfrm flipH="1">
            <a:off x="6647600" y="-171462"/>
            <a:ext cx="4964599" cy="5486422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9" name="Google Shape;4329;p96"/>
          <p:cNvGrpSpPr/>
          <p:nvPr/>
        </p:nvGrpSpPr>
        <p:grpSpPr>
          <a:xfrm rot="-2054985">
            <a:off x="1302743" y="3223629"/>
            <a:ext cx="406156" cy="388178"/>
            <a:chOff x="3483800" y="1530650"/>
            <a:chExt cx="1459674" cy="1397574"/>
          </a:xfrm>
        </p:grpSpPr>
        <p:sp>
          <p:nvSpPr>
            <p:cNvPr id="4330" name="Google Shape;4330;p96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96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96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96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96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96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96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9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9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39" name="Google Shape;4339;p96"/>
          <p:cNvGrpSpPr/>
          <p:nvPr/>
        </p:nvGrpSpPr>
        <p:grpSpPr>
          <a:xfrm rot="-2977299">
            <a:off x="984163" y="1512239"/>
            <a:ext cx="194255" cy="180400"/>
            <a:chOff x="3931664" y="3196564"/>
            <a:chExt cx="819834" cy="761359"/>
          </a:xfrm>
        </p:grpSpPr>
        <p:sp>
          <p:nvSpPr>
            <p:cNvPr id="4340" name="Google Shape;4340;p9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9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9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43" name="Google Shape;4343;p96"/>
          <p:cNvGrpSpPr/>
          <p:nvPr/>
        </p:nvGrpSpPr>
        <p:grpSpPr>
          <a:xfrm rot="1370578">
            <a:off x="7577885" y="1527535"/>
            <a:ext cx="244552" cy="227109"/>
            <a:chOff x="3931664" y="3196564"/>
            <a:chExt cx="819834" cy="761359"/>
          </a:xfrm>
        </p:grpSpPr>
        <p:sp>
          <p:nvSpPr>
            <p:cNvPr id="4344" name="Google Shape;4344;p9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9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9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47" name="Google Shape;4347;p96"/>
          <p:cNvGrpSpPr/>
          <p:nvPr/>
        </p:nvGrpSpPr>
        <p:grpSpPr>
          <a:xfrm rot="-2111919">
            <a:off x="7197062" y="2098834"/>
            <a:ext cx="212210" cy="205364"/>
            <a:chOff x="3483800" y="1530650"/>
            <a:chExt cx="1459674" cy="1397574"/>
          </a:xfrm>
        </p:grpSpPr>
        <p:sp>
          <p:nvSpPr>
            <p:cNvPr id="4348" name="Google Shape;4348;p96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96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96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96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96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96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96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9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9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57" name="Google Shape;4357;p96"/>
          <p:cNvGrpSpPr/>
          <p:nvPr/>
        </p:nvGrpSpPr>
        <p:grpSpPr>
          <a:xfrm>
            <a:off x="607775" y="-517258"/>
            <a:ext cx="1286580" cy="1286580"/>
            <a:chOff x="1565300" y="733100"/>
            <a:chExt cx="1143525" cy="1143525"/>
          </a:xfrm>
        </p:grpSpPr>
        <p:sp>
          <p:nvSpPr>
            <p:cNvPr id="4358" name="Google Shape;4358;p96"/>
            <p:cNvSpPr/>
            <p:nvPr/>
          </p:nvSpPr>
          <p:spPr>
            <a:xfrm>
              <a:off x="1565300" y="733100"/>
              <a:ext cx="1143525" cy="1143525"/>
            </a:xfrm>
            <a:custGeom>
              <a:rect b="b" l="l" r="r" t="t"/>
              <a:pathLst>
                <a:path extrusionOk="0" h="45741" w="45741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96"/>
            <p:cNvSpPr/>
            <p:nvPr/>
          </p:nvSpPr>
          <p:spPr>
            <a:xfrm>
              <a:off x="1565300" y="906675"/>
              <a:ext cx="1143525" cy="708025"/>
            </a:xfrm>
            <a:custGeom>
              <a:rect b="b" l="l" r="r" t="t"/>
              <a:pathLst>
                <a:path extrusionOk="0" h="28321" w="45741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96"/>
            <p:cNvSpPr/>
            <p:nvPr/>
          </p:nvSpPr>
          <p:spPr>
            <a:xfrm>
              <a:off x="1666800" y="1616175"/>
              <a:ext cx="896650" cy="260450"/>
            </a:xfrm>
            <a:custGeom>
              <a:rect b="b" l="l" r="r" t="t"/>
              <a:pathLst>
                <a:path extrusionOk="0" h="10418" w="35866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96"/>
            <p:cNvSpPr/>
            <p:nvPr/>
          </p:nvSpPr>
          <p:spPr>
            <a:xfrm>
              <a:off x="1790250" y="733100"/>
              <a:ext cx="664800" cy="158550"/>
            </a:xfrm>
            <a:custGeom>
              <a:rect b="b" l="l" r="r" t="t"/>
              <a:pathLst>
                <a:path extrusionOk="0" h="6342" w="26592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96"/>
            <p:cNvSpPr/>
            <p:nvPr/>
          </p:nvSpPr>
          <p:spPr>
            <a:xfrm>
              <a:off x="1575325" y="1062675"/>
              <a:ext cx="1133500" cy="371550"/>
            </a:xfrm>
            <a:custGeom>
              <a:rect b="b" l="l" r="r" t="t"/>
              <a:pathLst>
                <a:path extrusionOk="0" h="14862" w="4534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96"/>
            <p:cNvSpPr/>
            <p:nvPr/>
          </p:nvSpPr>
          <p:spPr>
            <a:xfrm>
              <a:off x="1569675" y="1373450"/>
              <a:ext cx="1104675" cy="161625"/>
            </a:xfrm>
            <a:custGeom>
              <a:rect b="b" l="l" r="r" t="t"/>
              <a:pathLst>
                <a:path extrusionOk="0" h="6465" w="44187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96"/>
            <p:cNvSpPr/>
            <p:nvPr/>
          </p:nvSpPr>
          <p:spPr>
            <a:xfrm>
              <a:off x="1731975" y="809550"/>
              <a:ext cx="976850" cy="1067075"/>
            </a:xfrm>
            <a:custGeom>
              <a:rect b="b" l="l" r="r" t="t"/>
              <a:pathLst>
                <a:path extrusionOk="0" h="42683" w="39074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65" name="Google Shape;4365;p96"/>
          <p:cNvGrpSpPr/>
          <p:nvPr/>
        </p:nvGrpSpPr>
        <p:grpSpPr>
          <a:xfrm>
            <a:off x="1207456" y="586028"/>
            <a:ext cx="565411" cy="565411"/>
            <a:chOff x="2751400" y="2498775"/>
            <a:chExt cx="652900" cy="652900"/>
          </a:xfrm>
        </p:grpSpPr>
        <p:sp>
          <p:nvSpPr>
            <p:cNvPr id="4366" name="Google Shape;4366;p96"/>
            <p:cNvSpPr/>
            <p:nvPr/>
          </p:nvSpPr>
          <p:spPr>
            <a:xfrm>
              <a:off x="2751400" y="2498775"/>
              <a:ext cx="652900" cy="652900"/>
            </a:xfrm>
            <a:custGeom>
              <a:rect b="b" l="l" r="r" t="t"/>
              <a:pathLst>
                <a:path extrusionOk="0" h="26116" w="26116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96"/>
            <p:cNvSpPr/>
            <p:nvPr/>
          </p:nvSpPr>
          <p:spPr>
            <a:xfrm>
              <a:off x="2758925" y="2889025"/>
              <a:ext cx="637875" cy="187500"/>
            </a:xfrm>
            <a:custGeom>
              <a:rect b="b" l="l" r="r" t="t"/>
              <a:pathLst>
                <a:path extrusionOk="0" h="7500" w="25515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96"/>
            <p:cNvSpPr/>
            <p:nvPr/>
          </p:nvSpPr>
          <p:spPr>
            <a:xfrm>
              <a:off x="2761425" y="2606275"/>
              <a:ext cx="637250" cy="224850"/>
            </a:xfrm>
            <a:custGeom>
              <a:rect b="b" l="l" r="r" t="t"/>
              <a:pathLst>
                <a:path extrusionOk="0" h="8994" w="2549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96"/>
            <p:cNvSpPr/>
            <p:nvPr/>
          </p:nvSpPr>
          <p:spPr>
            <a:xfrm>
              <a:off x="2907425" y="2498775"/>
              <a:ext cx="319575" cy="93675"/>
            </a:xfrm>
            <a:custGeom>
              <a:rect b="b" l="l" r="r" t="t"/>
              <a:pathLst>
                <a:path extrusionOk="0" h="3747" w="12783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96"/>
            <p:cNvSpPr/>
            <p:nvPr/>
          </p:nvSpPr>
          <p:spPr>
            <a:xfrm>
              <a:off x="2754525" y="2694275"/>
              <a:ext cx="632875" cy="116125"/>
            </a:xfrm>
            <a:custGeom>
              <a:rect b="b" l="l" r="r" t="t"/>
              <a:pathLst>
                <a:path extrusionOk="0" h="4645" w="25315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96"/>
            <p:cNvSpPr/>
            <p:nvPr/>
          </p:nvSpPr>
          <p:spPr>
            <a:xfrm>
              <a:off x="2752025" y="2829175"/>
              <a:ext cx="619075" cy="167125"/>
            </a:xfrm>
            <a:custGeom>
              <a:rect b="b" l="l" r="r" t="t"/>
              <a:pathLst>
                <a:path extrusionOk="0" h="6685" w="24763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96"/>
            <p:cNvSpPr/>
            <p:nvPr/>
          </p:nvSpPr>
          <p:spPr>
            <a:xfrm>
              <a:off x="2817825" y="2553600"/>
              <a:ext cx="483100" cy="74275"/>
            </a:xfrm>
            <a:custGeom>
              <a:rect b="b" l="l" r="r" t="t"/>
              <a:pathLst>
                <a:path extrusionOk="0" h="2971" w="19324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96"/>
            <p:cNvSpPr/>
            <p:nvPr/>
          </p:nvSpPr>
          <p:spPr>
            <a:xfrm>
              <a:off x="2823450" y="2981950"/>
              <a:ext cx="492500" cy="130900"/>
            </a:xfrm>
            <a:custGeom>
              <a:rect b="b" l="l" r="r" t="t"/>
              <a:pathLst>
                <a:path extrusionOk="0" h="5236" w="1970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96"/>
            <p:cNvSpPr/>
            <p:nvPr/>
          </p:nvSpPr>
          <p:spPr>
            <a:xfrm>
              <a:off x="2842250" y="2542625"/>
              <a:ext cx="562050" cy="609050"/>
            </a:xfrm>
            <a:custGeom>
              <a:rect b="b" l="l" r="r" t="t"/>
              <a:pathLst>
                <a:path extrusionOk="0" h="24362" w="22482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75" name="Google Shape;4375;p96"/>
          <p:cNvGrpSpPr/>
          <p:nvPr/>
        </p:nvGrpSpPr>
        <p:grpSpPr>
          <a:xfrm rot="-895738">
            <a:off x="8193718" y="4097271"/>
            <a:ext cx="1016157" cy="1012457"/>
            <a:chOff x="4134250" y="882850"/>
            <a:chExt cx="843375" cy="844025"/>
          </a:xfrm>
        </p:grpSpPr>
        <p:sp>
          <p:nvSpPr>
            <p:cNvPr id="4376" name="Google Shape;4376;p96"/>
            <p:cNvSpPr/>
            <p:nvPr/>
          </p:nvSpPr>
          <p:spPr>
            <a:xfrm>
              <a:off x="4134250" y="882850"/>
              <a:ext cx="843375" cy="844025"/>
            </a:xfrm>
            <a:custGeom>
              <a:rect b="b" l="l" r="r" t="t"/>
              <a:pathLst>
                <a:path extrusionOk="0" h="33761" w="33735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96"/>
            <p:cNvSpPr/>
            <p:nvPr/>
          </p:nvSpPr>
          <p:spPr>
            <a:xfrm>
              <a:off x="4752650" y="944875"/>
              <a:ext cx="224975" cy="670475"/>
            </a:xfrm>
            <a:custGeom>
              <a:rect b="b" l="l" r="r" t="t"/>
              <a:pathLst>
                <a:path extrusionOk="0" h="26819" w="8999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96"/>
            <p:cNvSpPr/>
            <p:nvPr/>
          </p:nvSpPr>
          <p:spPr>
            <a:xfrm>
              <a:off x="4350400" y="882850"/>
              <a:ext cx="397275" cy="844025"/>
            </a:xfrm>
            <a:custGeom>
              <a:rect b="b" l="l" r="r" t="t"/>
              <a:pathLst>
                <a:path extrusionOk="0" h="33761" w="15891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96"/>
            <p:cNvSpPr/>
            <p:nvPr/>
          </p:nvSpPr>
          <p:spPr>
            <a:xfrm>
              <a:off x="4483225" y="882850"/>
              <a:ext cx="139975" cy="844025"/>
            </a:xfrm>
            <a:custGeom>
              <a:rect b="b" l="l" r="r" t="t"/>
              <a:pathLst>
                <a:path extrusionOk="0" h="33761" w="5599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96"/>
            <p:cNvSpPr/>
            <p:nvPr/>
          </p:nvSpPr>
          <p:spPr>
            <a:xfrm>
              <a:off x="4270825" y="927350"/>
              <a:ext cx="706800" cy="799525"/>
            </a:xfrm>
            <a:custGeom>
              <a:rect b="b" l="l" r="r" t="t"/>
              <a:pathLst>
                <a:path extrusionOk="0" h="31981" w="28272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15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4381" name="Shape 4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2" name="Google Shape;4382;p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3" name="Google Shape;4383;p97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4" name="Google Shape;4384;p97"/>
          <p:cNvSpPr/>
          <p:nvPr/>
        </p:nvSpPr>
        <p:spPr>
          <a:xfrm>
            <a:off x="368100" y="1064050"/>
            <a:ext cx="8407800" cy="3744000"/>
          </a:xfrm>
          <a:prstGeom prst="roundRect">
            <a:avLst>
              <a:gd fmla="val 16667" name="adj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5" name="Google Shape;4385;p97"/>
          <p:cNvSpPr txBox="1"/>
          <p:nvPr>
            <p:ph idx="1" type="body"/>
          </p:nvPr>
        </p:nvSpPr>
        <p:spPr>
          <a:xfrm>
            <a:off x="720000" y="1274675"/>
            <a:ext cx="3745800" cy="322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1200"/>
            </a:lvl1pPr>
            <a:lvl2pPr indent="-330200" lvl="1" marL="914400">
              <a:spcBef>
                <a:spcPts val="1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386" name="Google Shape;4386;p97"/>
          <p:cNvSpPr txBox="1"/>
          <p:nvPr>
            <p:ph idx="2" type="body"/>
          </p:nvPr>
        </p:nvSpPr>
        <p:spPr>
          <a:xfrm>
            <a:off x="4678200" y="1274550"/>
            <a:ext cx="3745800" cy="322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1200"/>
            </a:lvl1pPr>
            <a:lvl2pPr indent="-330200" lvl="1" marL="914400">
              <a:spcBef>
                <a:spcPts val="1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387" name="Google Shape;4387;p97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6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</p:bgPr>
    </p:bg>
    <p:spTree>
      <p:nvGrpSpPr>
        <p:cNvPr id="4388" name="Shape 4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9" name="Google Shape;4389;p98"/>
          <p:cNvSpPr/>
          <p:nvPr/>
        </p:nvSpPr>
        <p:spPr>
          <a:xfrm rot="-9370905">
            <a:off x="-108092" y="-662208"/>
            <a:ext cx="9732453" cy="5741531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90" name="Google Shape;4390;p9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6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4391" name="Shape 4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" name="Google Shape;4392;p99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93" name="Google Shape;4393;p9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6_1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4394" name="Shape 4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5" name="Google Shape;4395;p100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96" name="Google Shape;4396;p10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26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26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28.xml"/><Relationship Id="rId28" Type="http://schemas.openxmlformats.org/officeDocument/2006/relationships/slideLayout" Target="../slideLayouts/slideLayout31.xml"/><Relationship Id="rId27" Type="http://schemas.openxmlformats.org/officeDocument/2006/relationships/slideLayout" Target="../slideLayouts/slideLayout30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29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0.xml"/><Relationship Id="rId8" Type="http://schemas.openxmlformats.org/officeDocument/2006/relationships/slideLayout" Target="../slideLayouts/slideLayout11.xml"/><Relationship Id="rId31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3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26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59.xml"/><Relationship Id="rId28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1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63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32" Type="http://schemas.openxmlformats.org/officeDocument/2006/relationships/theme" Target="../theme/theme5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2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89.xml"/><Relationship Id="rId23" Type="http://schemas.openxmlformats.org/officeDocument/2006/relationships/slideLayout" Target="../slideLayouts/slideLayout88.xml"/><Relationship Id="rId1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26" Type="http://schemas.openxmlformats.org/officeDocument/2006/relationships/slideLayout" Target="../slideLayouts/slideLayout91.xml"/><Relationship Id="rId25" Type="http://schemas.openxmlformats.org/officeDocument/2006/relationships/slideLayout" Target="../slideLayouts/slideLayout90.xml"/><Relationship Id="rId28" Type="http://schemas.openxmlformats.org/officeDocument/2006/relationships/slideLayout" Target="../slideLayouts/slideLayout93.xml"/><Relationship Id="rId27" Type="http://schemas.openxmlformats.org/officeDocument/2006/relationships/slideLayout" Target="../slideLayouts/slideLayout92.xml"/><Relationship Id="rId5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1.xml"/><Relationship Id="rId29" Type="http://schemas.openxmlformats.org/officeDocument/2006/relationships/slideLayout" Target="../slideLayouts/slideLayout94.xml"/><Relationship Id="rId7" Type="http://schemas.openxmlformats.org/officeDocument/2006/relationships/slideLayout" Target="../slideLayouts/slideLayout72.xml"/><Relationship Id="rId8" Type="http://schemas.openxmlformats.org/officeDocument/2006/relationships/slideLayout" Target="../slideLayouts/slideLayout73.xml"/><Relationship Id="rId31" Type="http://schemas.openxmlformats.org/officeDocument/2006/relationships/slideLayout" Target="../slideLayouts/slideLayout96.xml"/><Relationship Id="rId30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5.xml"/><Relationship Id="rId32" Type="http://schemas.openxmlformats.org/officeDocument/2006/relationships/theme" Target="../theme/theme4.xml"/><Relationship Id="rId13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uprum"/>
              <a:buNone/>
              <a:defRPr b="1" sz="3600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8" name="Google Shape;118;p5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302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302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302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302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302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302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302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302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00FF00"/>
          </p15:clr>
        </p15:guide>
        <p15:guide id="2" pos="2880">
          <p15:clr>
            <a:srgbClr val="00FF00"/>
          </p15:clr>
        </p15:guide>
        <p15:guide id="3" pos="454">
          <p15:clr>
            <a:srgbClr val="00FF00"/>
          </p15:clr>
        </p15:guide>
        <p15:guide id="4" pos="5306">
          <p15:clr>
            <a:srgbClr val="00FF00"/>
          </p15:clr>
        </p15:guide>
        <p15:guide id="5" orient="horz" pos="340">
          <p15:clr>
            <a:srgbClr val="00FF00"/>
          </p15:clr>
        </p15:guide>
        <p15:guide id="6" orient="horz" pos="2900">
          <p15:clr>
            <a:srgbClr val="00FF0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37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uprum"/>
              <a:buNone/>
              <a:defRPr b="1" sz="3600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45" name="Google Shape;1545;p37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302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302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302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302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302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302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302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302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  <p:sldLayoutId id="2147483705" r:id="rId24"/>
    <p:sldLayoutId id="2147483706" r:id="rId25"/>
    <p:sldLayoutId id="2147483707" r:id="rId26"/>
    <p:sldLayoutId id="2147483708" r:id="rId27"/>
    <p:sldLayoutId id="2147483709" r:id="rId28"/>
    <p:sldLayoutId id="2147483710" r:id="rId29"/>
    <p:sldLayoutId id="2147483711" r:id="rId30"/>
    <p:sldLayoutId id="2147483712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00FF00"/>
          </p15:clr>
        </p15:guide>
        <p15:guide id="2" pos="2880">
          <p15:clr>
            <a:srgbClr val="00FF00"/>
          </p15:clr>
        </p15:guide>
        <p15:guide id="3" pos="454">
          <p15:clr>
            <a:srgbClr val="00FF00"/>
          </p15:clr>
        </p15:guide>
        <p15:guide id="4" pos="5306">
          <p15:clr>
            <a:srgbClr val="00FF00"/>
          </p15:clr>
        </p15:guide>
        <p15:guide id="5" orient="horz" pos="340">
          <p15:clr>
            <a:srgbClr val="00FF00"/>
          </p15:clr>
        </p15:guide>
        <p15:guide id="6" orient="horz" pos="2900">
          <p15:clr>
            <a:srgbClr val="00FF0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69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uprum"/>
              <a:buNone/>
              <a:defRPr b="1" sz="3600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72" name="Google Shape;2972;p69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302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302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302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302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302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302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302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302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  <p:sldLayoutId id="2147483735" r:id="rId23"/>
    <p:sldLayoutId id="2147483736" r:id="rId24"/>
    <p:sldLayoutId id="2147483737" r:id="rId25"/>
    <p:sldLayoutId id="2147483738" r:id="rId26"/>
    <p:sldLayoutId id="2147483739" r:id="rId27"/>
    <p:sldLayoutId id="2147483740" r:id="rId28"/>
    <p:sldLayoutId id="2147483741" r:id="rId29"/>
    <p:sldLayoutId id="2147483742" r:id="rId30"/>
    <p:sldLayoutId id="2147483743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00FF00"/>
          </p15:clr>
        </p15:guide>
        <p15:guide id="2" pos="2880">
          <p15:clr>
            <a:srgbClr val="00FF00"/>
          </p15:clr>
        </p15:guide>
        <p15:guide id="3" pos="454">
          <p15:clr>
            <a:srgbClr val="00FF00"/>
          </p15:clr>
        </p15:guide>
        <p15:guide id="4" pos="5306">
          <p15:clr>
            <a:srgbClr val="00FF00"/>
          </p15:clr>
        </p15:guide>
        <p15:guide id="5" orient="horz" pos="340">
          <p15:clr>
            <a:srgbClr val="00FF00"/>
          </p15:clr>
        </p15:guide>
        <p15:guide id="6" orient="horz" pos="2900">
          <p15:clr>
            <a:srgbClr val="00FF00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0" name="Shape 4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1" name="Google Shape;4401;p101"/>
          <p:cNvSpPr txBox="1"/>
          <p:nvPr>
            <p:ph type="ctrTitle"/>
          </p:nvPr>
        </p:nvSpPr>
        <p:spPr>
          <a:xfrm>
            <a:off x="1755300" y="1795813"/>
            <a:ext cx="5633400" cy="9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 2</a:t>
            </a:r>
            <a:endParaRPr/>
          </a:p>
        </p:txBody>
      </p:sp>
      <p:sp>
        <p:nvSpPr>
          <p:cNvPr id="4402" name="Google Shape;4402;p101"/>
          <p:cNvSpPr txBox="1"/>
          <p:nvPr>
            <p:ph idx="1" type="subTitle"/>
          </p:nvPr>
        </p:nvSpPr>
        <p:spPr>
          <a:xfrm>
            <a:off x="1755300" y="2831688"/>
            <a:ext cx="5633400" cy="5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SuperSpheres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5" name="Shape 4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6" name="Google Shape;4456;p110"/>
          <p:cNvSpPr txBox="1"/>
          <p:nvPr>
            <p:ph type="title"/>
          </p:nvPr>
        </p:nvSpPr>
        <p:spPr>
          <a:xfrm>
            <a:off x="2295600" y="3021563"/>
            <a:ext cx="4553100" cy="43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7" name="Google Shape;4457;p110"/>
          <p:cNvSpPr txBox="1"/>
          <p:nvPr>
            <p:ph idx="1" type="subTitle"/>
          </p:nvPr>
        </p:nvSpPr>
        <p:spPr>
          <a:xfrm>
            <a:off x="2295450" y="1685138"/>
            <a:ext cx="4553100" cy="123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58" name="Google Shape;4458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229402"/>
            <a:ext cx="8424001" cy="4684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2" name="Shape 4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3" name="Google Shape;4463;p111"/>
          <p:cNvSpPr txBox="1"/>
          <p:nvPr>
            <p:ph type="title"/>
          </p:nvPr>
        </p:nvSpPr>
        <p:spPr>
          <a:xfrm>
            <a:off x="2295600" y="3021563"/>
            <a:ext cx="4553100" cy="43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4" name="Google Shape;4464;p111"/>
          <p:cNvSpPr txBox="1"/>
          <p:nvPr>
            <p:ph idx="1" type="subTitle"/>
          </p:nvPr>
        </p:nvSpPr>
        <p:spPr>
          <a:xfrm>
            <a:off x="2295450" y="1685138"/>
            <a:ext cx="4553100" cy="123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65" name="Google Shape;4465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" y="266700"/>
            <a:ext cx="8172450" cy="46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9" name="Shape 4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0" name="Google Shape;4470;p112"/>
          <p:cNvSpPr txBox="1"/>
          <p:nvPr>
            <p:ph type="title"/>
          </p:nvPr>
        </p:nvSpPr>
        <p:spPr>
          <a:xfrm>
            <a:off x="2295600" y="3021563"/>
            <a:ext cx="4553100" cy="43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1" name="Google Shape;4471;p112"/>
          <p:cNvSpPr txBox="1"/>
          <p:nvPr>
            <p:ph idx="1" type="subTitle"/>
          </p:nvPr>
        </p:nvSpPr>
        <p:spPr>
          <a:xfrm>
            <a:off x="2295450" y="1685138"/>
            <a:ext cx="4553100" cy="123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72" name="Google Shape;4472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438" y="261938"/>
            <a:ext cx="8239125" cy="46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6" name="Shape 4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7" name="Google Shape;4477;p113"/>
          <p:cNvSpPr txBox="1"/>
          <p:nvPr>
            <p:ph type="title"/>
          </p:nvPr>
        </p:nvSpPr>
        <p:spPr>
          <a:xfrm>
            <a:off x="2295600" y="3021563"/>
            <a:ext cx="4553100" cy="43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8" name="Google Shape;4478;p113"/>
          <p:cNvSpPr txBox="1"/>
          <p:nvPr>
            <p:ph idx="1" type="subTitle"/>
          </p:nvPr>
        </p:nvSpPr>
        <p:spPr>
          <a:xfrm>
            <a:off x="2295450" y="1685138"/>
            <a:ext cx="4553100" cy="123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79" name="Google Shape;4479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25" y="266700"/>
            <a:ext cx="8210550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0" name="Google Shape;4480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150" y="3133713"/>
            <a:ext cx="2171700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4" name="Shape 4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" name="Google Shape;4485;p114"/>
          <p:cNvSpPr txBox="1"/>
          <p:nvPr>
            <p:ph type="title"/>
          </p:nvPr>
        </p:nvSpPr>
        <p:spPr>
          <a:xfrm>
            <a:off x="2295600" y="3021563"/>
            <a:ext cx="4553100" cy="43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6" name="Google Shape;4486;p114"/>
          <p:cNvSpPr txBox="1"/>
          <p:nvPr>
            <p:ph idx="1" type="subTitle"/>
          </p:nvPr>
        </p:nvSpPr>
        <p:spPr>
          <a:xfrm>
            <a:off x="2295450" y="1685138"/>
            <a:ext cx="4553100" cy="123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87" name="Google Shape;4487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75" y="276225"/>
            <a:ext cx="8248650" cy="45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1" name="Shape 4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2" name="Google Shape;4492;p115"/>
          <p:cNvSpPr txBox="1"/>
          <p:nvPr>
            <p:ph type="title"/>
          </p:nvPr>
        </p:nvSpPr>
        <p:spPr>
          <a:xfrm>
            <a:off x="2295600" y="3021563"/>
            <a:ext cx="4553100" cy="43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3" name="Google Shape;4493;p115"/>
          <p:cNvSpPr txBox="1"/>
          <p:nvPr>
            <p:ph idx="1" type="subTitle"/>
          </p:nvPr>
        </p:nvSpPr>
        <p:spPr>
          <a:xfrm>
            <a:off x="2295450" y="1685138"/>
            <a:ext cx="4553100" cy="123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94" name="Google Shape;4494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88" y="271463"/>
            <a:ext cx="8201025" cy="46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8" name="Shape 4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9" name="Google Shape;4499;p116"/>
          <p:cNvSpPr txBox="1"/>
          <p:nvPr>
            <p:ph type="title"/>
          </p:nvPr>
        </p:nvSpPr>
        <p:spPr>
          <a:xfrm>
            <a:off x="2295600" y="3021563"/>
            <a:ext cx="4553100" cy="43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0" name="Google Shape;4500;p116"/>
          <p:cNvSpPr txBox="1"/>
          <p:nvPr>
            <p:ph idx="1" type="subTitle"/>
          </p:nvPr>
        </p:nvSpPr>
        <p:spPr>
          <a:xfrm>
            <a:off x="2295450" y="1685138"/>
            <a:ext cx="4553100" cy="123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01" name="Google Shape;4501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338" y="190500"/>
            <a:ext cx="8315325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5" name="Shape 4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" name="Google Shape;4506;p117"/>
          <p:cNvSpPr txBox="1"/>
          <p:nvPr>
            <p:ph type="title"/>
          </p:nvPr>
        </p:nvSpPr>
        <p:spPr>
          <a:xfrm>
            <a:off x="2295600" y="3021563"/>
            <a:ext cx="4553100" cy="43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7" name="Google Shape;4507;p117"/>
          <p:cNvSpPr txBox="1"/>
          <p:nvPr>
            <p:ph idx="1" type="subTitle"/>
          </p:nvPr>
        </p:nvSpPr>
        <p:spPr>
          <a:xfrm>
            <a:off x="2295450" y="1685138"/>
            <a:ext cx="4553100" cy="123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08" name="Google Shape;4508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88" y="271463"/>
            <a:ext cx="8201025" cy="46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6" name="Shape 4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7" name="Google Shape;4407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656" y="0"/>
            <a:ext cx="652069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08" name="Google Shape;4408;p102"/>
          <p:cNvSpPr txBox="1"/>
          <p:nvPr>
            <p:ph type="title"/>
          </p:nvPr>
        </p:nvSpPr>
        <p:spPr>
          <a:xfrm>
            <a:off x="2000000" y="301350"/>
            <a:ext cx="77040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2A47"/>
                </a:solidFill>
              </a:rPr>
              <a:t>Task breakdown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4409" name="Google Shape;4409;p102"/>
          <p:cNvSpPr txBox="1"/>
          <p:nvPr/>
        </p:nvSpPr>
        <p:spPr>
          <a:xfrm>
            <a:off x="2143150" y="1868800"/>
            <a:ext cx="6420900" cy="24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3" name="Shape 4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4" name="Google Shape;4414;p103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report</a:t>
            </a:r>
            <a:endParaRPr/>
          </a:p>
        </p:txBody>
      </p:sp>
      <p:graphicFrame>
        <p:nvGraphicFramePr>
          <p:cNvPr id="4415" name="Google Shape;4415;p103"/>
          <p:cNvGraphicFramePr/>
          <p:nvPr/>
        </p:nvGraphicFramePr>
        <p:xfrm>
          <a:off x="1109300" y="1266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{00A5367D-79AF-40CD-96A3-07F788CDCA97}</a:tableStyleId>
              </a:tblPr>
              <a:tblGrid>
                <a:gridCol w="1385075"/>
                <a:gridCol w="1385075"/>
                <a:gridCol w="1385075"/>
                <a:gridCol w="1385075"/>
                <a:gridCol w="1385075"/>
              </a:tblGrid>
              <a:tr h="665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User</a:t>
                      </a:r>
                      <a:endParaRPr b="1" sz="1100"/>
                    </a:p>
                  </a:txBody>
                  <a:tcPr marT="63500" marB="63500" marR="63500" marL="635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Received Stories</a:t>
                      </a:r>
                      <a:endParaRPr b="1" sz="1100"/>
                    </a:p>
                  </a:txBody>
                  <a:tcPr marT="63500" marB="63500" marR="63500" marL="635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Resolved Stories</a:t>
                      </a:r>
                      <a:endParaRPr b="1" sz="1100"/>
                    </a:p>
                  </a:txBody>
                  <a:tcPr marT="63500" marB="63500" marR="63500" marL="635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Carry Over Stories</a:t>
                      </a:r>
                      <a:endParaRPr b="1" sz="1100"/>
                    </a:p>
                  </a:txBody>
                  <a:tcPr marT="63500" marB="63500" marR="63500" marL="635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Blocked Stories</a:t>
                      </a:r>
                      <a:endParaRPr b="1" sz="1100"/>
                    </a:p>
                  </a:txBody>
                  <a:tcPr marT="63500" marB="63500" marR="63500" marL="63500">
                    <a:solidFill>
                      <a:schemeClr val="accent2"/>
                    </a:solidFill>
                  </a:tcPr>
                </a:tc>
              </a:tr>
              <a:tr h="4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Josue Joseph Forestal</a:t>
                      </a:r>
                      <a:endParaRPr sz="1100"/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Create UML diagram for classes</a:t>
                      </a:r>
                      <a:endParaRPr sz="1100"/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Create UML diagram for classes</a:t>
                      </a:r>
                      <a:endParaRPr sz="1100"/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accent2"/>
                    </a:solidFill>
                  </a:tcPr>
                </a:tc>
              </a:tr>
              <a:tr h="597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Le Tuan Huy Nguyen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Create a wireframe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Create a wireframe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accent2"/>
                    </a:solidFill>
                  </a:tcPr>
                </a:tc>
              </a:tr>
              <a:tr h="55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Jameel Hassan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Create input and output table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Create input and output table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accent2"/>
                    </a:solidFill>
                  </a:tcPr>
                </a:tc>
              </a:tr>
              <a:tr h="550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Fadi Rasmy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Create a mockup using Figma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Create a mockup using Figma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9" name="Shape 4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0" name="Google Shape;4420;p104"/>
          <p:cNvSpPr txBox="1"/>
          <p:nvPr>
            <p:ph type="title"/>
          </p:nvPr>
        </p:nvSpPr>
        <p:spPr>
          <a:xfrm>
            <a:off x="3168000" y="451450"/>
            <a:ext cx="2808000" cy="7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UML</a:t>
            </a:r>
            <a:endParaRPr/>
          </a:p>
        </p:txBody>
      </p:sp>
      <p:pic>
        <p:nvPicPr>
          <p:cNvPr id="4421" name="Google Shape;4421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438" y="1302900"/>
            <a:ext cx="7099924" cy="396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5" name="Shape 4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6" name="Google Shape;4426;p105"/>
          <p:cNvSpPr txBox="1"/>
          <p:nvPr>
            <p:ph type="title"/>
          </p:nvPr>
        </p:nvSpPr>
        <p:spPr>
          <a:xfrm>
            <a:off x="1944000" y="2193900"/>
            <a:ext cx="5256000" cy="7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Input &amp; outputs</a:t>
            </a:r>
            <a:endParaRPr sz="5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0" name="Shape 4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1" name="Google Shape;4431;p106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88600" y="0"/>
            <a:ext cx="9232599" cy="5295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432" name="Google Shape;4432;p106"/>
          <p:cNvGraphicFramePr/>
          <p:nvPr/>
        </p:nvGraphicFramePr>
        <p:xfrm>
          <a:off x="0" y="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{00A5367D-79AF-40CD-96A3-07F788CDCA97}</a:tableStyleId>
              </a:tblPr>
              <a:tblGrid>
                <a:gridCol w="4570275"/>
                <a:gridCol w="4573725"/>
              </a:tblGrid>
              <a:tr h="327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</a:rPr>
                        <a:t>Input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</a:rPr>
                        <a:t>Output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/>
                </a:tc>
              </a:tr>
              <a:tr h="327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Create new planet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Opens planet creation menu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/>
                </a:tc>
              </a:tr>
              <a:tr h="44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(In planet creation menu) Input new planet mass  ( __ kg)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Decides new planet mass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/>
                </a:tc>
              </a:tr>
              <a:tr h="44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(In planet creation menu) Input new planet velocity  ( __ m/s)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Decides new planet velocity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/>
                </a:tc>
              </a:tr>
              <a:tr h="41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(In planet creation menu) Input new planet radius (__km)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Decides new planet radius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/>
                </a:tc>
              </a:tr>
              <a:tr h="44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(In planet creation menu) Create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Adds planet to toolbar with selected parameters, closes creation menu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/>
                </a:tc>
              </a:tr>
              <a:tr h="568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Hold left-click on a planet in the toolbar and drag into simulation. Release left-click.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Adds planets into the simulation. Spawn location depends on cursor location when left-click was released.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/>
                </a:tc>
              </a:tr>
              <a:tr h="327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Left-click on planet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Select the planet. Camera locks onto selected planet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/>
                </a:tc>
              </a:tr>
              <a:tr h="51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Left-click on empty space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If a planet was selected, deselects planet. Free movement to camera returns.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/>
                </a:tc>
              </a:tr>
              <a:tr h="330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Modify selected planet mass ( __ kg)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Adjusts selected planet mass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/>
                </a:tc>
              </a:tr>
              <a:tr h="330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Modify selected planet Velocity ( __ m/s)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Adjusts selected planet velocity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/>
                </a:tc>
              </a:tr>
              <a:tr h="327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Press W, A, S, D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Moves camera position in the simulation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/>
                </a:tc>
              </a:tr>
              <a:tr h="327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Hold right-click and move mouse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Changes camera angle in simulation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6" name="Shape 4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7" name="Google Shape;4437;p107"/>
          <p:cNvSpPr txBox="1"/>
          <p:nvPr>
            <p:ph idx="1" type="subTitle"/>
          </p:nvPr>
        </p:nvSpPr>
        <p:spPr>
          <a:xfrm>
            <a:off x="2341050" y="2040813"/>
            <a:ext cx="4553100" cy="123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/>
              <a:t>Wireframes and Mockups</a:t>
            </a:r>
            <a:endParaRPr b="1" sz="3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1" name="Shape 4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2" name="Google Shape;4442;p108"/>
          <p:cNvSpPr txBox="1"/>
          <p:nvPr>
            <p:ph type="title"/>
          </p:nvPr>
        </p:nvSpPr>
        <p:spPr>
          <a:xfrm>
            <a:off x="2295600" y="3021563"/>
            <a:ext cx="4553100" cy="43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3" name="Google Shape;4443;p108"/>
          <p:cNvSpPr txBox="1"/>
          <p:nvPr>
            <p:ph idx="1" type="subTitle"/>
          </p:nvPr>
        </p:nvSpPr>
        <p:spPr>
          <a:xfrm>
            <a:off x="2295450" y="1685138"/>
            <a:ext cx="4553100" cy="123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44" name="Google Shape;444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325" y="291825"/>
            <a:ext cx="8263000" cy="455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8" name="Shape 4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9" name="Google Shape;4449;p109"/>
          <p:cNvSpPr txBox="1"/>
          <p:nvPr>
            <p:ph type="title"/>
          </p:nvPr>
        </p:nvSpPr>
        <p:spPr>
          <a:xfrm>
            <a:off x="2295600" y="3021563"/>
            <a:ext cx="4553100" cy="43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0" name="Google Shape;4450;p109"/>
          <p:cNvSpPr txBox="1"/>
          <p:nvPr>
            <p:ph idx="1" type="subTitle"/>
          </p:nvPr>
        </p:nvSpPr>
        <p:spPr>
          <a:xfrm>
            <a:off x="2295450" y="1685138"/>
            <a:ext cx="4553100" cy="123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51" name="Google Shape;4451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85750"/>
            <a:ext cx="82296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 Outer Space by Slidesgo">
  <a:themeElements>
    <a:clrScheme name="Simple Light">
      <a:dk1>
        <a:srgbClr val="FFFFFF"/>
      </a:dk1>
      <a:lt1>
        <a:srgbClr val="CB5568"/>
      </a:lt1>
      <a:dk2>
        <a:srgbClr val="EE9480"/>
      </a:dk2>
      <a:lt2>
        <a:srgbClr val="FF1329"/>
      </a:lt2>
      <a:accent1>
        <a:srgbClr val="00C0C0"/>
      </a:accent1>
      <a:accent2>
        <a:srgbClr val="31B4ED"/>
      </a:accent2>
      <a:accent3>
        <a:srgbClr val="5D4682"/>
      </a:accent3>
      <a:accent4>
        <a:srgbClr val="7B5FA7"/>
      </a:accent4>
      <a:accent5>
        <a:srgbClr val="AC476D"/>
      </a:accent5>
      <a:accent6>
        <a:srgbClr val="FFE59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 Outer Space by Slidesgo">
  <a:themeElements>
    <a:clrScheme name="Simple Light">
      <a:dk1>
        <a:srgbClr val="FFFFFF"/>
      </a:dk1>
      <a:lt1>
        <a:srgbClr val="CB5568"/>
      </a:lt1>
      <a:dk2>
        <a:srgbClr val="EE9480"/>
      </a:dk2>
      <a:lt2>
        <a:srgbClr val="FF1329"/>
      </a:lt2>
      <a:accent1>
        <a:srgbClr val="00C0C0"/>
      </a:accent1>
      <a:accent2>
        <a:srgbClr val="31B4ED"/>
      </a:accent2>
      <a:accent3>
        <a:srgbClr val="5D4682"/>
      </a:accent3>
      <a:accent4>
        <a:srgbClr val="7B5FA7"/>
      </a:accent4>
      <a:accent5>
        <a:srgbClr val="AC476D"/>
      </a:accent5>
      <a:accent6>
        <a:srgbClr val="FFE59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 Outer Space by Slidesgo">
  <a:themeElements>
    <a:clrScheme name="Simple Light">
      <a:dk1>
        <a:srgbClr val="FFFFFF"/>
      </a:dk1>
      <a:lt1>
        <a:srgbClr val="CB5568"/>
      </a:lt1>
      <a:dk2>
        <a:srgbClr val="EE9480"/>
      </a:dk2>
      <a:lt2>
        <a:srgbClr val="FF1329"/>
      </a:lt2>
      <a:accent1>
        <a:srgbClr val="00C0C0"/>
      </a:accent1>
      <a:accent2>
        <a:srgbClr val="31B4ED"/>
      </a:accent2>
      <a:accent3>
        <a:srgbClr val="5D4682"/>
      </a:accent3>
      <a:accent4>
        <a:srgbClr val="7B5FA7"/>
      </a:accent4>
      <a:accent5>
        <a:srgbClr val="AC476D"/>
      </a:accent5>
      <a:accent6>
        <a:srgbClr val="FFE59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